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theme/themeOverride10.xml" ContentType="application/vnd.openxmlformats-officedocument.themeOverr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</p:sldMasterIdLst>
  <p:notesMasterIdLst>
    <p:notesMasterId r:id="rId22"/>
  </p:notesMasterIdLst>
  <p:sldIdLst>
    <p:sldId id="258" r:id="rId4"/>
    <p:sldId id="2906" r:id="rId5"/>
    <p:sldId id="2907" r:id="rId6"/>
    <p:sldId id="2888" r:id="rId7"/>
    <p:sldId id="2905" r:id="rId8"/>
    <p:sldId id="2904" r:id="rId9"/>
    <p:sldId id="2903" r:id="rId10"/>
    <p:sldId id="2902" r:id="rId11"/>
    <p:sldId id="2901" r:id="rId12"/>
    <p:sldId id="2900" r:id="rId13"/>
    <p:sldId id="256" r:id="rId14"/>
    <p:sldId id="2893" r:id="rId15"/>
    <p:sldId id="2895" r:id="rId16"/>
    <p:sldId id="2894" r:id="rId17"/>
    <p:sldId id="2898" r:id="rId18"/>
    <p:sldId id="2899" r:id="rId19"/>
    <p:sldId id="2897" r:id="rId20"/>
    <p:sldId id="289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CE3"/>
    <a:srgbClr val="D9A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61" d="100"/>
          <a:sy n="61" d="100"/>
        </p:scale>
        <p:origin x="267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125057452186E-2"/>
          <c:y val="2.8159886068078503E-2"/>
          <c:w val="0.93990034124460364"/>
          <c:h val="0.9399003412446036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0.17827</cdr:x>
      <cdr:y>0.18284</cdr:y>
    </cdr:from>
    <cdr:to>
      <cdr:x>0.82181</cdr:x>
      <cdr:y>0.82638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11883DF-69B8-4907-BBD9-8B833E63B1BB}"/>
            </a:ext>
          </a:extLst>
        </cdr:cNvPr>
        <cdr:cNvSpPr/>
      </cdr:nvSpPr>
      <cdr:spPr>
        <a:xfrm xmlns:a="http://schemas.openxmlformats.org/drawingml/2006/main">
          <a:off x="498621" y="511406"/>
          <a:ext cx="1800000" cy="180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 w="19050">
          <a:noFill/>
          <a:prstDash val="sysDot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5016C-F43E-4594-AB30-8FF9316D065F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B9D3-04E0-4872-95A0-91DC710180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56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0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50B8-E93A-46E5-AB7C-B21157D70D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3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9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9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9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3DB06-E263-40DA-8205-7DC24772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95DB4F-D596-4521-A07E-20AFDDEBA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58176-58CC-4C58-A265-F50FF5E2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FA03D6-DABB-4AED-A925-7C812348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C24A3-6ECA-497E-9CEF-5117167F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25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7372-0B20-49F7-BF17-070756C7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194F6-072D-4112-8296-E9FBE25D2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943E9-D185-4EAE-A931-08641DA6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E1B9B-8717-442E-9BB1-3603C5F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D4610B-6D66-4FD4-9C7F-1808818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24DD6C-B4F2-4251-AB0E-9A070E5B0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DE7177-C9B3-427C-8DC2-D1C07401F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EFCF3E-FFD8-4B5D-AF3F-623F45AB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A642E1-D596-4FBB-A9B5-37512BC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C892B-80C4-4C45-96D6-CA7ED9BB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16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109-DED3-4A65-BF89-99DEA8CE0E5D}" type="datetime1">
              <a:rPr lang="en-IN" smtClean="0"/>
              <a:t>05-07-2020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9653-AEAC-4C7D-B0D1-9B431E331F0B}" type="slidenum">
              <a:rPr lang="en-IN" smtClean="0"/>
              <a:pPr/>
              <a:t>‹N°›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93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1788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1268760"/>
            <a:ext cx="11521280" cy="2880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175787" y="5877272"/>
            <a:ext cx="3840427" cy="21602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999990" y="6165304"/>
            <a:ext cx="192021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869160"/>
            <a:ext cx="99364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9936427" y="4869160"/>
            <a:ext cx="2255573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75787" y="5477162"/>
            <a:ext cx="384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/>
              <a:t>CALI Europe</a:t>
            </a:r>
            <a:endParaRPr lang="en-GB" sz="2000" b="1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76185" y="5229225"/>
            <a:ext cx="3839633" cy="2476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Nom(s) de(s) intervenant(s)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7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fr-FR" dirty="0"/>
              <a:t>TITRE EN CAPITALES CORPS 40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1841" y="6381329"/>
            <a:ext cx="2365244" cy="221109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Sous-titre en bas de casse corps 22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/>
          </p:nvPr>
        </p:nvSpPr>
        <p:spPr>
          <a:xfrm>
            <a:off x="814918" y="1628800"/>
            <a:ext cx="10562167" cy="446449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7624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587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448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70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1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B6AB2-C662-4C15-93B6-190346DB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E88A-D7B1-4B24-AC41-D01CB46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9C4A5-D29E-4855-98ED-2DB07301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5E0FC-A3B9-4820-922A-75320F91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65806-134D-4972-BEEE-236D1D4E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368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44D0582-5C9C-4877-B67B-39672F5D57ED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8914B287-D918-43C8-B2F5-0E10207D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887534E-7BB7-4ABD-89ED-29973E0B7244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65E8DF6-C0CE-4ACE-A82B-158FF4A71A95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BF7283AC-8951-4D24-870B-72E619352A87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85D5CC50-0172-4BA9-ADDE-BECCAEB327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5500E21F-F1E0-4D74-A86B-3F3B03C9BFD2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34F3A3B9-EA1D-475A-8AC5-C8790F57B51F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0845DD5F-0757-48C6-AC4F-0DF628F519DA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A389A5FD-427C-47A2-BA5C-91E67E63CFD0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A8B2C48-79EC-425F-98B2-0EC042124D26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9B2F47E1-9DA6-4143-AD0A-A6A0B41FBBA6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3007F6B1-98BB-4590-96C2-50A6C0A9BA40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1441304B-1254-4DC8-B020-5D1346639FE7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FC0D79B9-F422-4597-B0E8-0440E00BB4D4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0A1141D-6AA1-4D1E-B944-4E39916DDAB4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52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267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60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7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691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505D1E-41E6-408E-B28A-F1950D05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3"/>
          <a:stretch/>
        </p:blipFill>
        <p:spPr>
          <a:xfrm>
            <a:off x="0" y="0"/>
            <a:ext cx="11667067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DFEC2B-1399-45E8-865A-8927CA9D87CE}"/>
              </a:ext>
            </a:extLst>
          </p:cNvPr>
          <p:cNvSpPr/>
          <p:nvPr/>
        </p:nvSpPr>
        <p:spPr>
          <a:xfrm>
            <a:off x="5829800" y="550"/>
            <a:ext cx="6362201" cy="6866130"/>
          </a:xfrm>
          <a:custGeom>
            <a:avLst/>
            <a:gdLst>
              <a:gd name="connsiteX0" fmla="*/ 0 w 4771651"/>
              <a:gd name="connsiteY0" fmla="*/ 0 h 6866130"/>
              <a:gd name="connsiteX1" fmla="*/ 4771651 w 4771651"/>
              <a:gd name="connsiteY1" fmla="*/ 3691 h 6866130"/>
              <a:gd name="connsiteX2" fmla="*/ 4771651 w 4771651"/>
              <a:gd name="connsiteY2" fmla="*/ 6865590 h 6866130"/>
              <a:gd name="connsiteX3" fmla="*/ 2771616 w 4771651"/>
              <a:gd name="connsiteY3" fmla="*/ 6866130 h 68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651" h="6866130">
                <a:moveTo>
                  <a:pt x="0" y="0"/>
                </a:moveTo>
                <a:lnTo>
                  <a:pt x="4771651" y="3691"/>
                </a:lnTo>
                <a:lnTo>
                  <a:pt x="4771651" y="6865590"/>
                </a:lnTo>
                <a:lnTo>
                  <a:pt x="2771616" y="68661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4341F6-79F2-4E1D-ACFD-10841C2D3725}"/>
              </a:ext>
            </a:extLst>
          </p:cNvPr>
          <p:cNvSpPr/>
          <p:nvPr/>
        </p:nvSpPr>
        <p:spPr>
          <a:xfrm rot="480000">
            <a:off x="5446503" y="232043"/>
            <a:ext cx="5067917" cy="6401586"/>
          </a:xfrm>
          <a:custGeom>
            <a:avLst/>
            <a:gdLst>
              <a:gd name="connsiteX0" fmla="*/ 0 w 3081402"/>
              <a:gd name="connsiteY0" fmla="*/ 0 h 5123145"/>
              <a:gd name="connsiteX1" fmla="*/ 3081402 w 3081402"/>
              <a:gd name="connsiteY1" fmla="*/ 3081402 h 5123145"/>
              <a:gd name="connsiteX2" fmla="*/ 3081402 w 3081402"/>
              <a:gd name="connsiteY2" fmla="*/ 5123145 h 5123145"/>
              <a:gd name="connsiteX0" fmla="*/ 0 w 3081402"/>
              <a:gd name="connsiteY0" fmla="*/ 0 h 5123145"/>
              <a:gd name="connsiteX1" fmla="*/ 3081402 w 3081402"/>
              <a:gd name="connsiteY1" fmla="*/ 5123145 h 51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1402" h="5123145">
                <a:moveTo>
                  <a:pt x="0" y="0"/>
                </a:moveTo>
                <a:lnTo>
                  <a:pt x="3081402" y="5123145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D6F328-3533-446C-8DC4-8F08444101CE}"/>
              </a:ext>
            </a:extLst>
          </p:cNvPr>
          <p:cNvSpPr/>
          <p:nvPr/>
        </p:nvSpPr>
        <p:spPr>
          <a:xfrm rot="480000">
            <a:off x="5683246" y="76267"/>
            <a:ext cx="1931357" cy="2443159"/>
          </a:xfrm>
          <a:custGeom>
            <a:avLst/>
            <a:gdLst>
              <a:gd name="connsiteX0" fmla="*/ 0 w 891039"/>
              <a:gd name="connsiteY0" fmla="*/ 0 h 1485066"/>
              <a:gd name="connsiteX1" fmla="*/ 891039 w 891039"/>
              <a:gd name="connsiteY1" fmla="*/ 1485066 h 1485066"/>
              <a:gd name="connsiteX2" fmla="*/ 891039 w 891039"/>
              <a:gd name="connsiteY2" fmla="*/ 1485066 h 14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039" h="1485066">
                <a:moveTo>
                  <a:pt x="0" y="0"/>
                </a:moveTo>
                <a:lnTo>
                  <a:pt x="891039" y="1485066"/>
                </a:lnTo>
                <a:lnTo>
                  <a:pt x="891039" y="1485066"/>
                </a:lnTo>
              </a:path>
            </a:pathLst>
          </a:cu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0564" y="566360"/>
            <a:ext cx="4597925" cy="224783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7726" y="3436959"/>
            <a:ext cx="3109341" cy="694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61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19055D-4C36-487B-961B-217448A5E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616"/>
            <a:ext cx="1219582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DF8FF-435D-455A-A662-EB8169B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EACE3-5687-49CC-8DA0-A5C4D16C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D0D0B-552B-434D-9B9A-97956689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FA42-85B5-4ED6-929F-4722798F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661" y="237330"/>
            <a:ext cx="4506595" cy="9235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754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29991FBC-A62D-4B06-957C-70EA36AF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2E5F2091-3EEE-477A-BD03-A5D11155A848}"/>
              </a:ext>
            </a:extLst>
          </p:cNvPr>
          <p:cNvGrpSpPr/>
          <p:nvPr userDrawn="1"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E83A2E8-4BD2-4917-B1D9-32A069FB303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F2C6C2DB-1BB2-4117-B6BB-AAF8D2AB2E1B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06B1B90F-713E-4650-B494-8BD26DD0C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7C5BFEE5-2E97-4A60-A26B-74E8E5C8BFE6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0FE23AF-331E-4401-9ED0-3A6C60985AF0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189F63F-E2A2-41FB-8074-2C693C1C5042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0DB6D63-210B-4A0F-994A-EE9BD8559C2A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A41A906-D694-4977-B18C-33AA3338373F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61D367A5-88D0-4247-8EC2-8AE520C39EE4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A1DA4244-7FE4-46BC-9E62-40256E2838BF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F55D59A6-DCE9-4D64-A247-806C922BEFE7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81F6A607-0858-4D11-9404-5F8A4CA18B77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0C8760A-6A48-4055-B758-81B22DC22C7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4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DDC0C-BDB6-481B-977E-E0ED09A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18C10-750D-4587-BC84-540900BA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4B441-26CA-43E1-8E4F-17410DC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E5414-F385-4C33-A495-41D4FAE7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DB413-2E24-43F9-A0B9-7015149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66F29-0B7E-4388-9301-D0B7EA98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83D022-3BCD-4BB9-B90E-6646F07AF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1EC61-396D-4D5E-A314-5AD90825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15C4E4-1D9B-445D-A022-D0A04C41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0CD5D8-1CE7-4F4D-95D0-BE5E3099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B192D4-C5C6-418C-AA06-49B88D73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97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B2F6-49B0-4DA4-B61D-DB7A313E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F0377-819C-4F1F-B525-A612D117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B56BA2-D668-4C3D-999D-17B92D66F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CC3591-F612-4F6B-B85D-A8DA26090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874533-E1FD-4001-B08E-9EFB80C19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A27964-0883-4442-B82E-7E2A19D4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782D1-DBEA-4C42-B3A9-1B6E9FD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A1C090-C512-4025-B817-112B72B9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0527FB-696C-4DE4-AD6B-E16D5D41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DA9E93-9823-44BF-8A60-E5D82F26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6534BE-0F47-4F60-8271-0227F1B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650972-B1B4-460E-8D07-8725AA6F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2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5161D3B-5156-4DE4-8276-17F8C500E290}"/>
              </a:ext>
            </a:extLst>
          </p:cNvPr>
          <p:cNvGrpSpPr/>
          <p:nvPr userDrawn="1"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6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00896CC0-8D9D-47E9-8DAB-AB9B6BECB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A60481C-D365-4778-AE26-AEE383DC344A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F73D8B8F-5AE8-49C2-98E1-A4A8845C4C27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111F7ECA-B8CB-4FBA-BC0F-80C959BD661E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Title 2">
                  <a:extLst>
                    <a:ext uri="{FF2B5EF4-FFF2-40B4-BE49-F238E27FC236}">
                      <a16:creationId xmlns:a16="http://schemas.microsoft.com/office/drawing/2014/main" id="{C81819C5-3FC2-4A75-9011-EB889C1FC5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17" name="Rectangle : coins arrondis 16">
                  <a:extLst>
                    <a:ext uri="{FF2B5EF4-FFF2-40B4-BE49-F238E27FC236}">
                      <a16:creationId xmlns:a16="http://schemas.microsoft.com/office/drawing/2014/main" id="{4CEC025A-1F9D-4E7C-B5FD-FCF8310DBF88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0852233D-71DD-437B-B5B1-A92BAAB6519A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 : coins arrondis 18">
                  <a:extLst>
                    <a:ext uri="{FF2B5EF4-FFF2-40B4-BE49-F238E27FC236}">
                      <a16:creationId xmlns:a16="http://schemas.microsoft.com/office/drawing/2014/main" id="{1D0B0B92-B764-4BB5-89A0-9BA6D71B0973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 : coins arrondis 19">
                  <a:extLst>
                    <a:ext uri="{FF2B5EF4-FFF2-40B4-BE49-F238E27FC236}">
                      <a16:creationId xmlns:a16="http://schemas.microsoft.com/office/drawing/2014/main" id="{58F00A9D-1370-4ABE-B3E9-CD75AE19C13E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DD272093-BFE3-4427-8021-3676F7B8A80A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13" name="Freeform: Shape 40">
                  <a:extLst>
                    <a:ext uri="{FF2B5EF4-FFF2-40B4-BE49-F238E27FC236}">
                      <a16:creationId xmlns:a16="http://schemas.microsoft.com/office/drawing/2014/main" id="{72AAF5C2-8A89-4121-B021-96F259BE52CE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B9E71A67-F681-4F53-AB22-D0E918282CDC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" name="Freeform: Shape 78">
                <a:extLst>
                  <a:ext uri="{FF2B5EF4-FFF2-40B4-BE49-F238E27FC236}">
                    <a16:creationId xmlns:a16="http://schemas.microsoft.com/office/drawing/2014/main" id="{7FA98F7F-BAC3-4C3B-B839-D9EF4173AC5C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79">
                <a:extLst>
                  <a:ext uri="{FF2B5EF4-FFF2-40B4-BE49-F238E27FC236}">
                    <a16:creationId xmlns:a16="http://schemas.microsoft.com/office/drawing/2014/main" id="{28E849BA-CB93-494F-9884-14B0D53C1C6D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C94D38-CFF0-48B0-BBAE-36CC063105CF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41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B122C-DB14-4D73-8D6C-FC47F74E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6CB0-B005-4189-B13F-E522A281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D9702E-D3A3-4F26-BAF0-4350BBD16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D94A6E-3761-4AD0-B01B-CB377DC2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1D028-15C0-4D42-B8C4-D36CCC7D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BE3876-F1BC-4BE8-BAA9-4B52BCFC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15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7D40-BC18-4876-9E26-29BE790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06AC24-BF31-4AB3-8C3A-724D319B3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E7708F-7A6A-4A54-8F94-74A12921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15198-7E74-4664-8FC5-C2EECCAA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05212-3DB8-4309-A591-240D11AB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80C1C7-B51C-4AF5-9A5D-692F3BF1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2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8F0C59-2FC9-4CD1-BA77-5632BCCF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0C25C2-3A8F-4A9F-B9D1-78EA8FED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DEDB4-F049-49E1-81EA-6E8C9C84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31F0-95F0-4D87-93D4-544F7BDE874C}" type="datetimeFigureOut">
              <a:rPr lang="fr-FR" smtClean="0"/>
              <a:t>05/07/2020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1919A-DEC3-4C38-920C-E45B80ABB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7ACD1-3430-4019-B4AF-60500CA04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2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FD51-862B-45E2-A378-DF79A3012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97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08">
          <p15:clr>
            <a:srgbClr val="F26B43"/>
          </p15:clr>
        </p15:guide>
        <p15:guide id="4" pos="5664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orient="horz" pos="55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2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77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C0401D3B-F351-413D-8946-F80F97D4B6AE}"/>
              </a:ext>
            </a:extLst>
          </p:cNvPr>
          <p:cNvGrpSpPr/>
          <p:nvPr/>
        </p:nvGrpSpPr>
        <p:grpSpPr>
          <a:xfrm>
            <a:off x="1439852" y="227244"/>
            <a:ext cx="10436602" cy="925943"/>
            <a:chOff x="1455484" y="227244"/>
            <a:chExt cx="10436602" cy="92594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5548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63974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080CE-41D2-2947-B547-69BAC357FEE6}"/>
                </a:ext>
              </a:extLst>
            </p:cNvPr>
            <p:cNvSpPr txBox="1"/>
            <p:nvPr/>
          </p:nvSpPr>
          <p:spPr>
            <a:xfrm>
              <a:off x="2594173" y="753077"/>
              <a:ext cx="200081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Amount of Contracts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D4E0B7-DCC7-E54D-B702-1D5E7C5D8778}"/>
                </a:ext>
              </a:extLst>
            </p:cNvPr>
            <p:cNvSpPr txBox="1"/>
            <p:nvPr/>
          </p:nvSpPr>
          <p:spPr>
            <a:xfrm>
              <a:off x="2802397" y="394655"/>
              <a:ext cx="1792593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73</a:t>
              </a: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75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8694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9543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9AC264-A030-A643-BD70-43FD5065DFA6}"/>
                </a:ext>
              </a:extLst>
            </p:cNvPr>
            <p:cNvSpPr txBox="1"/>
            <p:nvPr/>
          </p:nvSpPr>
          <p:spPr>
            <a:xfrm>
              <a:off x="6217425" y="753077"/>
              <a:ext cx="1909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Revenues the Next 12 Months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FBE6E-646D-C544-A7AB-5E45E7B4AF5B}"/>
                </a:ext>
              </a:extLst>
            </p:cNvPr>
            <p:cNvSpPr txBox="1"/>
            <p:nvPr/>
          </p:nvSpPr>
          <p:spPr>
            <a:xfrm>
              <a:off x="633385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$13.920K</a:t>
              </a: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484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18404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26893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674737-F65E-1249-8A8D-85538DAE2648}"/>
                </a:ext>
              </a:extLst>
            </p:cNvPr>
            <p:cNvSpPr txBox="1"/>
            <p:nvPr/>
          </p:nvSpPr>
          <p:spPr>
            <a:xfrm>
              <a:off x="9707540" y="753077"/>
              <a:ext cx="1950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Cost the Next 12 Months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35597E-1181-634D-8ECE-E421E0F8EBC8}"/>
                </a:ext>
              </a:extLst>
            </p:cNvPr>
            <p:cNvSpPr txBox="1"/>
            <p:nvPr/>
          </p:nvSpPr>
          <p:spPr>
            <a:xfrm>
              <a:off x="9865318" y="394655"/>
              <a:ext cx="1792592" cy="39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$35.750K</a:t>
              </a: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9385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32F75CC-CA3E-4374-8205-25A2E4DF5ECC}"/>
              </a:ext>
            </a:extLst>
          </p:cNvPr>
          <p:cNvGrpSpPr/>
          <p:nvPr/>
        </p:nvGrpSpPr>
        <p:grpSpPr>
          <a:xfrm>
            <a:off x="1156672" y="4104076"/>
            <a:ext cx="10703371" cy="2568871"/>
            <a:chOff x="2821311" y="8255998"/>
            <a:chExt cx="21409220" cy="5138336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2821311" y="8269277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2821311" y="8257596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13631153" y="8267679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13631153" y="8255998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D15975-29D0-4330-B66C-2CC22C878A04}"/>
              </a:ext>
            </a:extLst>
          </p:cNvPr>
          <p:cNvGrpSpPr/>
          <p:nvPr/>
        </p:nvGrpSpPr>
        <p:grpSpPr>
          <a:xfrm>
            <a:off x="44386" y="1425107"/>
            <a:ext cx="612223" cy="4789961"/>
            <a:chOff x="263001" y="2844906"/>
            <a:chExt cx="1224587" cy="958103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198F854-BFF3-40CF-BB7A-9601ACE59358}"/>
                </a:ext>
              </a:extLst>
            </p:cNvPr>
            <p:cNvGrpSpPr/>
            <p:nvPr/>
          </p:nvGrpSpPr>
          <p:grpSpPr>
            <a:xfrm>
              <a:off x="263001" y="2844906"/>
              <a:ext cx="1224587" cy="5422773"/>
              <a:chOff x="263001" y="2844906"/>
              <a:chExt cx="1224587" cy="5422773"/>
            </a:xfrm>
          </p:grpSpPr>
          <p:sp>
            <p:nvSpPr>
              <p:cNvPr id="135" name="Rectangle: Rounded Corners 38">
                <a:extLst>
                  <a:ext uri="{FF2B5EF4-FFF2-40B4-BE49-F238E27FC236}">
                    <a16:creationId xmlns:a16="http://schemas.microsoft.com/office/drawing/2014/main" id="{59BC08BB-82F5-49F2-8424-829794179B83}"/>
                  </a:ext>
                </a:extLst>
              </p:cNvPr>
              <p:cNvSpPr/>
              <p:nvPr/>
            </p:nvSpPr>
            <p:spPr>
              <a:xfrm>
                <a:off x="263002" y="2844906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: Rounded Corners 38">
                <a:extLst>
                  <a:ext uri="{FF2B5EF4-FFF2-40B4-BE49-F238E27FC236}">
                    <a16:creationId xmlns:a16="http://schemas.microsoft.com/office/drawing/2014/main" id="{EAA34E40-3F2B-4891-8F13-77E2E4B0D385}"/>
                  </a:ext>
                </a:extLst>
              </p:cNvPr>
              <p:cNvSpPr/>
              <p:nvPr/>
            </p:nvSpPr>
            <p:spPr>
              <a:xfrm>
                <a:off x="263002" y="4233807"/>
                <a:ext cx="1224586" cy="1256069"/>
              </a:xfrm>
              <a:prstGeom prst="roundRect">
                <a:avLst>
                  <a:gd name="adj" fmla="val 893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Rectangle: Rounded Corners 38">
                <a:extLst>
                  <a:ext uri="{FF2B5EF4-FFF2-40B4-BE49-F238E27FC236}">
                    <a16:creationId xmlns:a16="http://schemas.microsoft.com/office/drawing/2014/main" id="{4B54233B-B5F0-41BE-841E-5AE96A9A0F67}"/>
                  </a:ext>
                </a:extLst>
              </p:cNvPr>
              <p:cNvSpPr/>
              <p:nvPr/>
            </p:nvSpPr>
            <p:spPr>
              <a:xfrm>
                <a:off x="263001" y="5622709"/>
                <a:ext cx="1224586" cy="1256069"/>
              </a:xfrm>
              <a:prstGeom prst="roundRect">
                <a:avLst>
                  <a:gd name="adj" fmla="val 9882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tangle: Rounded Corners 38">
                <a:extLst>
                  <a:ext uri="{FF2B5EF4-FFF2-40B4-BE49-F238E27FC236}">
                    <a16:creationId xmlns:a16="http://schemas.microsoft.com/office/drawing/2014/main" id="{4B4A0465-1F29-408C-A614-D4A6B52105EC}"/>
                  </a:ext>
                </a:extLst>
              </p:cNvPr>
              <p:cNvSpPr/>
              <p:nvPr/>
            </p:nvSpPr>
            <p:spPr>
              <a:xfrm>
                <a:off x="263001" y="7011610"/>
                <a:ext cx="1224586" cy="1256069"/>
              </a:xfrm>
              <a:prstGeom prst="roundRect">
                <a:avLst>
                  <a:gd name="adj" fmla="val 9883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263002" y="8392065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263002" y="9780966"/>
              <a:ext cx="1224586" cy="1256069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263001" y="11169868"/>
              <a:ext cx="1224586" cy="1256069"/>
            </a:xfrm>
            <a:prstGeom prst="roundRect">
              <a:avLst>
                <a:gd name="adj" fmla="val 9882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192326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EF4DB57-20C7-48FC-9ACF-B0C7BB3442E4}"/>
              </a:ext>
            </a:extLst>
          </p:cNvPr>
          <p:cNvGrpSpPr/>
          <p:nvPr/>
        </p:nvGrpSpPr>
        <p:grpSpPr>
          <a:xfrm>
            <a:off x="1156888" y="1358392"/>
            <a:ext cx="10703371" cy="2568871"/>
            <a:chOff x="2910687" y="2826521"/>
            <a:chExt cx="21409220" cy="5138336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2910687" y="2839800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2910687" y="2828119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13720529" y="2838202"/>
              <a:ext cx="10599378" cy="5125057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13720529" y="2826521"/>
              <a:ext cx="10599378" cy="1090006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6EE674B-D088-4283-8870-E1FB3FEAB754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9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11831-387D-4136-A89F-D5929C38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292F29-6256-4263-8720-B2C4B2556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27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0" y="-21616"/>
            <a:ext cx="9144000" cy="689152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ADAF9083-2307-4C0D-94EA-2EC9F1B2F2E9}"/>
              </a:ext>
            </a:extLst>
          </p:cNvPr>
          <p:cNvSpPr/>
          <p:nvPr/>
        </p:nvSpPr>
        <p:spPr>
          <a:xfrm>
            <a:off x="4462381" y="-21617"/>
            <a:ext cx="6222133" cy="6895945"/>
          </a:xfrm>
          <a:custGeom>
            <a:avLst/>
            <a:gdLst>
              <a:gd name="connsiteX0" fmla="*/ 0 w 12138305"/>
              <a:gd name="connsiteY0" fmla="*/ 0 h 6865844"/>
              <a:gd name="connsiteX1" fmla="*/ 12138305 w 12138305"/>
              <a:gd name="connsiteY1" fmla="*/ 0 h 6865844"/>
              <a:gd name="connsiteX2" fmla="*/ 12138305 w 12138305"/>
              <a:gd name="connsiteY2" fmla="*/ 6865844 h 6865844"/>
              <a:gd name="connsiteX3" fmla="*/ 0 w 12138305"/>
              <a:gd name="connsiteY3" fmla="*/ 6865844 h 6865844"/>
              <a:gd name="connsiteX4" fmla="*/ 0 w 12138305"/>
              <a:gd name="connsiteY4" fmla="*/ 0 h 6865844"/>
              <a:gd name="connsiteX0" fmla="*/ 0 w 12138305"/>
              <a:gd name="connsiteY0" fmla="*/ 44970 h 6910814"/>
              <a:gd name="connsiteX1" fmla="*/ 8054883 w 12138305"/>
              <a:gd name="connsiteY1" fmla="*/ 0 h 6910814"/>
              <a:gd name="connsiteX2" fmla="*/ 12138305 w 12138305"/>
              <a:gd name="connsiteY2" fmla="*/ 44970 h 6910814"/>
              <a:gd name="connsiteX3" fmla="*/ 12138305 w 12138305"/>
              <a:gd name="connsiteY3" fmla="*/ 6910814 h 6910814"/>
              <a:gd name="connsiteX4" fmla="*/ 0 w 12138305"/>
              <a:gd name="connsiteY4" fmla="*/ 6910814 h 6910814"/>
              <a:gd name="connsiteX5" fmla="*/ 0 w 12138305"/>
              <a:gd name="connsiteY5" fmla="*/ 44970 h 6910814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6910814 h 6940445"/>
              <a:gd name="connsiteX6" fmla="*/ 0 w 12138305"/>
              <a:gd name="connsiteY6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44970 h 6940445"/>
              <a:gd name="connsiteX3" fmla="*/ 12138305 w 12138305"/>
              <a:gd name="connsiteY3" fmla="*/ 6910814 h 6940445"/>
              <a:gd name="connsiteX4" fmla="*/ 4082490 w 12138305"/>
              <a:gd name="connsiteY4" fmla="*/ 6940445 h 6940445"/>
              <a:gd name="connsiteX5" fmla="*/ 0 w 12138305"/>
              <a:gd name="connsiteY5" fmla="*/ 44970 h 6940445"/>
              <a:gd name="connsiteX0" fmla="*/ 0 w 12138305"/>
              <a:gd name="connsiteY0" fmla="*/ 44970 h 6940445"/>
              <a:gd name="connsiteX1" fmla="*/ 8054883 w 12138305"/>
              <a:gd name="connsiteY1" fmla="*/ 0 h 6940445"/>
              <a:gd name="connsiteX2" fmla="*/ 12138305 w 12138305"/>
              <a:gd name="connsiteY2" fmla="*/ 6910814 h 6940445"/>
              <a:gd name="connsiteX3" fmla="*/ 4082490 w 12138305"/>
              <a:gd name="connsiteY3" fmla="*/ 6940445 h 6940445"/>
              <a:gd name="connsiteX4" fmla="*/ 0 w 12138305"/>
              <a:gd name="connsiteY4" fmla="*/ 44970 h 6940445"/>
              <a:gd name="connsiteX0" fmla="*/ 0 w 12138305"/>
              <a:gd name="connsiteY0" fmla="*/ 0 h 6895475"/>
              <a:gd name="connsiteX1" fmla="*/ 8083018 w 12138305"/>
              <a:gd name="connsiteY1" fmla="*/ 4266 h 6895475"/>
              <a:gd name="connsiteX2" fmla="*/ 12138305 w 12138305"/>
              <a:gd name="connsiteY2" fmla="*/ 6865844 h 6895475"/>
              <a:gd name="connsiteX3" fmla="*/ 4082490 w 12138305"/>
              <a:gd name="connsiteY3" fmla="*/ 6895475 h 6895475"/>
              <a:gd name="connsiteX4" fmla="*/ 0 w 12138305"/>
              <a:gd name="connsiteY4" fmla="*/ 0 h 6895475"/>
              <a:gd name="connsiteX0" fmla="*/ 0 w 12138305"/>
              <a:gd name="connsiteY0" fmla="*/ 0 h 6867339"/>
              <a:gd name="connsiteX1" fmla="*/ 8083018 w 12138305"/>
              <a:gd name="connsiteY1" fmla="*/ 4266 h 6867339"/>
              <a:gd name="connsiteX2" fmla="*/ 12138305 w 12138305"/>
              <a:gd name="connsiteY2" fmla="*/ 6865844 h 6867339"/>
              <a:gd name="connsiteX3" fmla="*/ 4082490 w 12138305"/>
              <a:gd name="connsiteY3" fmla="*/ 6867339 h 6867339"/>
              <a:gd name="connsiteX4" fmla="*/ 0 w 12138305"/>
              <a:gd name="connsiteY4" fmla="*/ 0 h 6867339"/>
              <a:gd name="connsiteX0" fmla="*/ 0 w 12187542"/>
              <a:gd name="connsiteY0" fmla="*/ 0 h 6867339"/>
              <a:gd name="connsiteX1" fmla="*/ 8083018 w 12187542"/>
              <a:gd name="connsiteY1" fmla="*/ 4266 h 6867339"/>
              <a:gd name="connsiteX2" fmla="*/ 12187542 w 12187542"/>
              <a:gd name="connsiteY2" fmla="*/ 6865844 h 6867339"/>
              <a:gd name="connsiteX3" fmla="*/ 4082490 w 12187542"/>
              <a:gd name="connsiteY3" fmla="*/ 6867339 h 6867339"/>
              <a:gd name="connsiteX4" fmla="*/ 0 w 12187542"/>
              <a:gd name="connsiteY4" fmla="*/ 0 h 6867339"/>
              <a:gd name="connsiteX0" fmla="*/ 0 w 12187542"/>
              <a:gd name="connsiteY0" fmla="*/ 0 h 6889545"/>
              <a:gd name="connsiteX1" fmla="*/ 8083018 w 12187542"/>
              <a:gd name="connsiteY1" fmla="*/ 4266 h 6889545"/>
              <a:gd name="connsiteX2" fmla="*/ 12187542 w 12187542"/>
              <a:gd name="connsiteY2" fmla="*/ 6865844 h 6889545"/>
              <a:gd name="connsiteX3" fmla="*/ 4071657 w 12187542"/>
              <a:gd name="connsiteY3" fmla="*/ 6889545 h 6889545"/>
              <a:gd name="connsiteX4" fmla="*/ 0 w 12187542"/>
              <a:gd name="connsiteY4" fmla="*/ 0 h 6889545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65844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  <a:gd name="connsiteX0" fmla="*/ 0 w 12187542"/>
              <a:gd name="connsiteY0" fmla="*/ 0 h 6882143"/>
              <a:gd name="connsiteX1" fmla="*/ 8083018 w 12187542"/>
              <a:gd name="connsiteY1" fmla="*/ 4266 h 6882143"/>
              <a:gd name="connsiteX2" fmla="*/ 12187542 w 12187542"/>
              <a:gd name="connsiteY2" fmla="*/ 6880649 h 6882143"/>
              <a:gd name="connsiteX3" fmla="*/ 4071657 w 12187542"/>
              <a:gd name="connsiteY3" fmla="*/ 6882143 h 6882143"/>
              <a:gd name="connsiteX4" fmla="*/ 0 w 12187542"/>
              <a:gd name="connsiteY4" fmla="*/ 0 h 6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542" h="6882143">
                <a:moveTo>
                  <a:pt x="0" y="0"/>
                </a:moveTo>
                <a:lnTo>
                  <a:pt x="8083018" y="4266"/>
                </a:lnTo>
                <a:lnTo>
                  <a:pt x="12187542" y="6880649"/>
                </a:lnTo>
                <a:lnTo>
                  <a:pt x="4071657" y="6882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8294BD-F529-4BAA-94A5-2C099C42633F}"/>
              </a:ext>
            </a:extLst>
          </p:cNvPr>
          <p:cNvGrpSpPr/>
          <p:nvPr/>
        </p:nvGrpSpPr>
        <p:grpSpPr>
          <a:xfrm>
            <a:off x="4404431" y="41233"/>
            <a:ext cx="2885001" cy="6680862"/>
            <a:chOff x="4404431" y="41233"/>
            <a:chExt cx="2885001" cy="6680862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 rot="480000">
              <a:off x="4404431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 rot="480000">
              <a:off x="4572058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78AD24-F34D-4CA7-8EAE-C8D8813AC936}"/>
              </a:ext>
            </a:extLst>
          </p:cNvPr>
          <p:cNvGrpSpPr/>
          <p:nvPr/>
        </p:nvGrpSpPr>
        <p:grpSpPr>
          <a:xfrm>
            <a:off x="5261626" y="1270785"/>
            <a:ext cx="1797685" cy="236257"/>
            <a:chOff x="5261626" y="1270785"/>
            <a:chExt cx="1797685" cy="236257"/>
          </a:xfrm>
        </p:grpSpPr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DAB5CAF9-D128-4CE0-95A0-90748D862B27}"/>
                </a:ext>
              </a:extLst>
            </p:cNvPr>
            <p:cNvSpPr/>
            <p:nvPr/>
          </p:nvSpPr>
          <p:spPr>
            <a:xfrm>
              <a:off x="5261626" y="1270785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45B562AF-D521-4837-B626-652346207A15}"/>
                </a:ext>
              </a:extLst>
            </p:cNvPr>
            <p:cNvSpPr/>
            <p:nvPr/>
          </p:nvSpPr>
          <p:spPr>
            <a:xfrm>
              <a:off x="5299928" y="1411033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40" name="Title 2">
            <a:extLst>
              <a:ext uri="{FF2B5EF4-FFF2-40B4-BE49-F238E27FC236}">
                <a16:creationId xmlns:a16="http://schemas.microsoft.com/office/drawing/2014/main" id="{C173FFE2-CE18-4F53-AE69-936867D927D7}"/>
              </a:ext>
            </a:extLst>
          </p:cNvPr>
          <p:cNvSpPr txBox="1">
            <a:spLocks/>
          </p:cNvSpPr>
          <p:nvPr/>
        </p:nvSpPr>
        <p:spPr>
          <a:xfrm>
            <a:off x="4971413" y="11220"/>
            <a:ext cx="3976242" cy="179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3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Oswald" panose="02000503000000000000" pitchFamily="2" charset="0"/>
              </a:rPr>
              <a:t>HR ANALYTICS</a:t>
            </a: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B0147A7-1ABC-49CE-BC2B-96326AFDE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7041"/>
            <a:ext cx="573608" cy="573608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928E0B5-6573-4219-93E6-76BE6233DAA2}"/>
              </a:ext>
            </a:extLst>
          </p:cNvPr>
          <p:cNvSpPr/>
          <p:nvPr/>
        </p:nvSpPr>
        <p:spPr>
          <a:xfrm>
            <a:off x="5595711" y="1734365"/>
            <a:ext cx="3502125" cy="68322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E677B02-7B4A-40E4-AD36-8AEA2EC1A37A}"/>
              </a:ext>
            </a:extLst>
          </p:cNvPr>
          <p:cNvSpPr/>
          <p:nvPr/>
        </p:nvSpPr>
        <p:spPr>
          <a:xfrm>
            <a:off x="5889171" y="2785164"/>
            <a:ext cx="3502125" cy="68322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3867725-5BBE-4D3F-B7B8-14C4D1CEC6D1}"/>
              </a:ext>
            </a:extLst>
          </p:cNvPr>
          <p:cNvSpPr/>
          <p:nvPr/>
        </p:nvSpPr>
        <p:spPr>
          <a:xfrm>
            <a:off x="6189199" y="3853188"/>
            <a:ext cx="3502125" cy="68322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77D3A0C1-B332-4EC5-8079-CB2A9A7A4DF1}"/>
              </a:ext>
            </a:extLst>
          </p:cNvPr>
          <p:cNvSpPr/>
          <p:nvPr/>
        </p:nvSpPr>
        <p:spPr>
          <a:xfrm>
            <a:off x="6482659" y="4903987"/>
            <a:ext cx="3502125" cy="683228"/>
          </a:xfrm>
          <a:prstGeom prst="roundRect">
            <a:avLst/>
          </a:prstGeom>
          <a:solidFill>
            <a:srgbClr val="D9DCE3"/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5303D69-2D7C-46B2-8931-670DFE256C42}"/>
              </a:ext>
            </a:extLst>
          </p:cNvPr>
          <p:cNvSpPr txBox="1"/>
          <p:nvPr/>
        </p:nvSpPr>
        <p:spPr>
          <a:xfrm>
            <a:off x="6737896" y="6499694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</p:spTree>
    <p:extLst>
      <p:ext uri="{BB962C8B-B14F-4D97-AF65-F5344CB8AC3E}">
        <p14:creationId xmlns:p14="http://schemas.microsoft.com/office/powerpoint/2010/main" val="23862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ABABC-C5EC-4AC5-9EF5-F9AAAF6D4F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0" y="-21616"/>
            <a:ext cx="9144000" cy="689152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776E9-573A-401B-ABEB-2BA4EB1F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13" y="227391"/>
            <a:ext cx="3379946" cy="923544"/>
          </a:xfrm>
        </p:spPr>
        <p:txBody>
          <a:bodyPr/>
          <a:lstStyle/>
          <a:p>
            <a:r>
              <a:rPr lang="en-IN" sz="4800" b="1" dirty="0"/>
              <a:t>Thank You</a:t>
            </a:r>
            <a:endParaRPr lang="en-US" sz="48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8294BD-F529-4BAA-94A5-2C099C42633F}"/>
              </a:ext>
            </a:extLst>
          </p:cNvPr>
          <p:cNvGrpSpPr/>
          <p:nvPr/>
        </p:nvGrpSpPr>
        <p:grpSpPr>
          <a:xfrm>
            <a:off x="4404431" y="41233"/>
            <a:ext cx="2885001" cy="6680862"/>
            <a:chOff x="4404431" y="41233"/>
            <a:chExt cx="2885001" cy="6680862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D6EF9D-2D11-489F-A12B-959366DD99F4}"/>
                </a:ext>
              </a:extLst>
            </p:cNvPr>
            <p:cNvSpPr/>
            <p:nvPr/>
          </p:nvSpPr>
          <p:spPr>
            <a:xfrm rot="480000">
              <a:off x="4404431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7BBFD4-4D50-432B-8DAE-268B5A50D0CA}"/>
                </a:ext>
              </a:extLst>
            </p:cNvPr>
            <p:cNvSpPr/>
            <p:nvPr/>
          </p:nvSpPr>
          <p:spPr>
            <a:xfrm rot="480000">
              <a:off x="4572058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78AD24-F34D-4CA7-8EAE-C8D8813AC936}"/>
              </a:ext>
            </a:extLst>
          </p:cNvPr>
          <p:cNvGrpSpPr/>
          <p:nvPr/>
        </p:nvGrpSpPr>
        <p:grpSpPr>
          <a:xfrm>
            <a:off x="5261626" y="1270785"/>
            <a:ext cx="1797685" cy="236257"/>
            <a:chOff x="5261626" y="1270785"/>
            <a:chExt cx="1797685" cy="236257"/>
          </a:xfrm>
        </p:grpSpPr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DAB5CAF9-D128-4CE0-95A0-90748D862B27}"/>
                </a:ext>
              </a:extLst>
            </p:cNvPr>
            <p:cNvSpPr/>
            <p:nvPr/>
          </p:nvSpPr>
          <p:spPr>
            <a:xfrm>
              <a:off x="5261626" y="1270785"/>
              <a:ext cx="1797685" cy="96009"/>
            </a:xfrm>
            <a:custGeom>
              <a:avLst/>
              <a:gdLst>
                <a:gd name="connsiteX0" fmla="*/ 0 w 2779312"/>
                <a:gd name="connsiteY0" fmla="*/ 0 h 95677"/>
                <a:gd name="connsiteX1" fmla="*/ 2779312 w 2779312"/>
                <a:gd name="connsiteY1" fmla="*/ 0 h 95677"/>
                <a:gd name="connsiteX2" fmla="*/ 2779312 w 2779312"/>
                <a:gd name="connsiteY2" fmla="*/ 95677 h 95677"/>
                <a:gd name="connsiteX3" fmla="*/ 40539 w 2779312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312" h="95677">
                  <a:moveTo>
                    <a:pt x="0" y="0"/>
                  </a:moveTo>
                  <a:lnTo>
                    <a:pt x="2779312" y="0"/>
                  </a:lnTo>
                  <a:lnTo>
                    <a:pt x="2779312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45B562AF-D521-4837-B626-652346207A15}"/>
                </a:ext>
              </a:extLst>
            </p:cNvPr>
            <p:cNvSpPr/>
            <p:nvPr/>
          </p:nvSpPr>
          <p:spPr>
            <a:xfrm>
              <a:off x="5299928" y="1411033"/>
              <a:ext cx="813762" cy="96009"/>
            </a:xfrm>
            <a:custGeom>
              <a:avLst/>
              <a:gdLst>
                <a:gd name="connsiteX0" fmla="*/ 0 w 1258118"/>
                <a:gd name="connsiteY0" fmla="*/ 0 h 95677"/>
                <a:gd name="connsiteX1" fmla="*/ 1258118 w 1258118"/>
                <a:gd name="connsiteY1" fmla="*/ 0 h 95677"/>
                <a:gd name="connsiteX2" fmla="*/ 1258118 w 1258118"/>
                <a:gd name="connsiteY2" fmla="*/ 95677 h 95677"/>
                <a:gd name="connsiteX3" fmla="*/ 40539 w 1258118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18" h="95677">
                  <a:moveTo>
                    <a:pt x="0" y="0"/>
                  </a:moveTo>
                  <a:lnTo>
                    <a:pt x="1258118" y="0"/>
                  </a:lnTo>
                  <a:lnTo>
                    <a:pt x="1258118" y="95677"/>
                  </a:lnTo>
                  <a:lnTo>
                    <a:pt x="40539" y="9567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B0147A7-1ABC-49CE-BC2B-96326AFDE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7041"/>
            <a:ext cx="573608" cy="573608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85303D69-2D7C-46B2-8931-670DFE256C42}"/>
              </a:ext>
            </a:extLst>
          </p:cNvPr>
          <p:cNvSpPr txBox="1"/>
          <p:nvPr/>
        </p:nvSpPr>
        <p:spPr>
          <a:xfrm>
            <a:off x="6737896" y="6499694"/>
            <a:ext cx="342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swald" panose="02000503000000000000" pitchFamily="2" charset="0"/>
              </a:rPr>
              <a:t>Dibassi@hotmail.com</a:t>
            </a:r>
          </a:p>
        </p:txBody>
      </p:sp>
    </p:spTree>
    <p:extLst>
      <p:ext uri="{BB962C8B-B14F-4D97-AF65-F5344CB8AC3E}">
        <p14:creationId xmlns:p14="http://schemas.microsoft.com/office/powerpoint/2010/main" val="96815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Une image contenant personne, homme, assis, table&#10;&#10;Description générée automatiquement">
            <a:extLst>
              <a:ext uri="{FF2B5EF4-FFF2-40B4-BE49-F238E27FC236}">
                <a16:creationId xmlns:a16="http://schemas.microsoft.com/office/drawing/2014/main" id="{6C8E8DE7-F165-41FA-BD98-E73D0209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75" r="2" b="13310"/>
          <a:stretch/>
        </p:blipFill>
        <p:spPr>
          <a:xfrm>
            <a:off x="20" y="-21616"/>
            <a:ext cx="12195804" cy="6893684"/>
          </a:xfrm>
          <a:custGeom>
            <a:avLst/>
            <a:gdLst>
              <a:gd name="connsiteX0" fmla="*/ 0 w 12195824"/>
              <a:gd name="connsiteY0" fmla="*/ 0 h 6893684"/>
              <a:gd name="connsiteX1" fmla="*/ 12195824 w 12195824"/>
              <a:gd name="connsiteY1" fmla="*/ 0 h 6893684"/>
              <a:gd name="connsiteX2" fmla="*/ 12195824 w 12195824"/>
              <a:gd name="connsiteY2" fmla="*/ 6893684 h 6893684"/>
              <a:gd name="connsiteX3" fmla="*/ 0 w 12195824"/>
              <a:gd name="connsiteY3" fmla="*/ 6893684 h 6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824" h="6893684">
                <a:moveTo>
                  <a:pt x="0" y="0"/>
                </a:moveTo>
                <a:lnTo>
                  <a:pt x="12195824" y="0"/>
                </a:lnTo>
                <a:lnTo>
                  <a:pt x="12195824" y="6893684"/>
                </a:lnTo>
                <a:lnTo>
                  <a:pt x="0" y="6893684"/>
                </a:lnTo>
                <a:close/>
              </a:path>
            </a:pathLst>
          </a:custGeom>
          <a:noFill/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3272787-0180-48BA-BF22-1035D4AEB2D7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FE2D1CE-1864-44AE-9803-FB6ED0CD8C46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A24B5B62-1A01-4EEA-B009-276722625C34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8" name="Title 2">
                <a:extLst>
                  <a:ext uri="{FF2B5EF4-FFF2-40B4-BE49-F238E27FC236}">
                    <a16:creationId xmlns:a16="http://schemas.microsoft.com/office/drawing/2014/main" id="{2B6B3668-3135-4395-9CD1-06253B664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b="1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21F7FD49-5C38-4E98-ACC1-12B4832D779D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6B51C382-22CC-4E0B-8ECA-F555F88839B2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127023D4-C553-453F-8C26-B244B41180F5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2C9552F8-3DFC-4A99-A1F3-BA6FC6A6BDE5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0E6647-BA94-433C-AA2E-6A9CFF660E8C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45" name="Freeform: Shape 40">
                <a:extLst>
                  <a:ext uri="{FF2B5EF4-FFF2-40B4-BE49-F238E27FC236}">
                    <a16:creationId xmlns:a16="http://schemas.microsoft.com/office/drawing/2014/main" id="{BE84A283-BE7A-4E07-A2E5-B5D680AC05E5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1">
                <a:extLst>
                  <a:ext uri="{FF2B5EF4-FFF2-40B4-BE49-F238E27FC236}">
                    <a16:creationId xmlns:a16="http://schemas.microsoft.com/office/drawing/2014/main" id="{F1EE25BF-5816-49D7-BB9C-87014CD2307B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78">
              <a:extLst>
                <a:ext uri="{FF2B5EF4-FFF2-40B4-BE49-F238E27FC236}">
                  <a16:creationId xmlns:a16="http://schemas.microsoft.com/office/drawing/2014/main" id="{5FC409E4-6B62-4C3D-9A03-205B4A576DB1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Freeform: Shape 79">
              <a:extLst>
                <a:ext uri="{FF2B5EF4-FFF2-40B4-BE49-F238E27FC236}">
                  <a16:creationId xmlns:a16="http://schemas.microsoft.com/office/drawing/2014/main" id="{10F4AF2D-B91D-422C-8788-8EB594BB0EEA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A23E77-C0EC-4783-9AA8-48D31D811CE3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  <p:pic>
        <p:nvPicPr>
          <p:cNvPr id="53" name="Image 5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4CC13F9-CEA3-451A-A73E-9E06C0E7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" y="-17041"/>
            <a:ext cx="573608" cy="5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67E01A1-4607-4145-B085-AE241AD4FFC4}"/>
              </a:ext>
            </a:extLst>
          </p:cNvPr>
          <p:cNvGrpSpPr/>
          <p:nvPr/>
        </p:nvGrpSpPr>
        <p:grpSpPr>
          <a:xfrm>
            <a:off x="20" y="-77714"/>
            <a:ext cx="12195804" cy="6968596"/>
            <a:chOff x="20" y="-77714"/>
            <a:chExt cx="12195804" cy="6968596"/>
          </a:xfrm>
        </p:grpSpPr>
        <p:pic>
          <p:nvPicPr>
            <p:cNvPr id="2" name="Picture Placeholder 5" descr="Une image contenant personne, homme, assis, table&#10;&#10;Description générée automatiquement">
              <a:extLst>
                <a:ext uri="{FF2B5EF4-FFF2-40B4-BE49-F238E27FC236}">
                  <a16:creationId xmlns:a16="http://schemas.microsoft.com/office/drawing/2014/main" id="{6C8E8DE7-F165-41FA-BD98-E73D0209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575" r="2" b="13310"/>
            <a:stretch/>
          </p:blipFill>
          <p:spPr>
            <a:xfrm>
              <a:off x="20" y="-77714"/>
              <a:ext cx="12195804" cy="6968596"/>
            </a:xfrm>
            <a:custGeom>
              <a:avLst/>
              <a:gdLst>
                <a:gd name="connsiteX0" fmla="*/ 0 w 12195824"/>
                <a:gd name="connsiteY0" fmla="*/ 0 h 6893684"/>
                <a:gd name="connsiteX1" fmla="*/ 12195824 w 12195824"/>
                <a:gd name="connsiteY1" fmla="*/ 0 h 6893684"/>
                <a:gd name="connsiteX2" fmla="*/ 12195824 w 12195824"/>
                <a:gd name="connsiteY2" fmla="*/ 6893684 h 6893684"/>
                <a:gd name="connsiteX3" fmla="*/ 0 w 12195824"/>
                <a:gd name="connsiteY3" fmla="*/ 6893684 h 68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5824" h="6893684">
                  <a:moveTo>
                    <a:pt x="0" y="0"/>
                  </a:moveTo>
                  <a:lnTo>
                    <a:pt x="12195824" y="0"/>
                  </a:lnTo>
                  <a:lnTo>
                    <a:pt x="12195824" y="6893684"/>
                  </a:lnTo>
                  <a:lnTo>
                    <a:pt x="0" y="6893684"/>
                  </a:lnTo>
                  <a:close/>
                </a:path>
              </a:pathLst>
            </a:custGeom>
            <a:noFill/>
            <a:effectLst>
              <a:innerShdw blurRad="114300">
                <a:prstClr val="black"/>
              </a:innerShdw>
            </a:effectLst>
          </p:spPr>
        </p:pic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3272787-0180-48BA-BF22-1035D4AEB2D7}"/>
                </a:ext>
              </a:extLst>
            </p:cNvPr>
            <p:cNvGrpSpPr/>
            <p:nvPr/>
          </p:nvGrpSpPr>
          <p:grpSpPr>
            <a:xfrm>
              <a:off x="5871620" y="-21617"/>
              <a:ext cx="6301517" cy="6895945"/>
              <a:chOff x="5947489" y="-21617"/>
              <a:chExt cx="6301517" cy="689594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FE2D1CE-1864-44AE-9803-FB6ED0CD8C46}"/>
                  </a:ext>
                </a:extLst>
              </p:cNvPr>
              <p:cNvGrpSpPr/>
              <p:nvPr/>
            </p:nvGrpSpPr>
            <p:grpSpPr>
              <a:xfrm>
                <a:off x="6026873" y="-21617"/>
                <a:ext cx="6222133" cy="6895945"/>
                <a:chOff x="4462381" y="-21617"/>
                <a:chExt cx="6222133" cy="6895945"/>
              </a:xfrm>
            </p:grpSpPr>
            <p:sp>
              <p:nvSpPr>
                <p:cNvPr id="47" name="Rectangle 2">
                  <a:extLst>
                    <a:ext uri="{FF2B5EF4-FFF2-40B4-BE49-F238E27FC236}">
                      <a16:creationId xmlns:a16="http://schemas.microsoft.com/office/drawing/2014/main" id="{A24B5B62-1A01-4EEA-B009-276722625C34}"/>
                    </a:ext>
                  </a:extLst>
                </p:cNvPr>
                <p:cNvSpPr/>
                <p:nvPr/>
              </p:nvSpPr>
              <p:spPr>
                <a:xfrm>
                  <a:off x="4462381" y="-21617"/>
                  <a:ext cx="6222133" cy="6895945"/>
                </a:xfrm>
                <a:custGeom>
                  <a:avLst/>
                  <a:gdLst>
                    <a:gd name="connsiteX0" fmla="*/ 0 w 12138305"/>
                    <a:gd name="connsiteY0" fmla="*/ 0 h 6865844"/>
                    <a:gd name="connsiteX1" fmla="*/ 12138305 w 12138305"/>
                    <a:gd name="connsiteY1" fmla="*/ 0 h 6865844"/>
                    <a:gd name="connsiteX2" fmla="*/ 12138305 w 12138305"/>
                    <a:gd name="connsiteY2" fmla="*/ 6865844 h 6865844"/>
                    <a:gd name="connsiteX3" fmla="*/ 0 w 12138305"/>
                    <a:gd name="connsiteY3" fmla="*/ 6865844 h 6865844"/>
                    <a:gd name="connsiteX4" fmla="*/ 0 w 12138305"/>
                    <a:gd name="connsiteY4" fmla="*/ 0 h 6865844"/>
                    <a:gd name="connsiteX0" fmla="*/ 0 w 12138305"/>
                    <a:gd name="connsiteY0" fmla="*/ 44970 h 6910814"/>
                    <a:gd name="connsiteX1" fmla="*/ 8054883 w 12138305"/>
                    <a:gd name="connsiteY1" fmla="*/ 0 h 6910814"/>
                    <a:gd name="connsiteX2" fmla="*/ 12138305 w 12138305"/>
                    <a:gd name="connsiteY2" fmla="*/ 44970 h 6910814"/>
                    <a:gd name="connsiteX3" fmla="*/ 12138305 w 12138305"/>
                    <a:gd name="connsiteY3" fmla="*/ 6910814 h 6910814"/>
                    <a:gd name="connsiteX4" fmla="*/ 0 w 12138305"/>
                    <a:gd name="connsiteY4" fmla="*/ 6910814 h 6910814"/>
                    <a:gd name="connsiteX5" fmla="*/ 0 w 12138305"/>
                    <a:gd name="connsiteY5" fmla="*/ 44970 h 6910814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6910814 h 6940445"/>
                    <a:gd name="connsiteX6" fmla="*/ 0 w 12138305"/>
                    <a:gd name="connsiteY6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44970 h 6940445"/>
                    <a:gd name="connsiteX3" fmla="*/ 12138305 w 12138305"/>
                    <a:gd name="connsiteY3" fmla="*/ 6910814 h 6940445"/>
                    <a:gd name="connsiteX4" fmla="*/ 4082490 w 12138305"/>
                    <a:gd name="connsiteY4" fmla="*/ 6940445 h 6940445"/>
                    <a:gd name="connsiteX5" fmla="*/ 0 w 12138305"/>
                    <a:gd name="connsiteY5" fmla="*/ 44970 h 6940445"/>
                    <a:gd name="connsiteX0" fmla="*/ 0 w 12138305"/>
                    <a:gd name="connsiteY0" fmla="*/ 44970 h 6940445"/>
                    <a:gd name="connsiteX1" fmla="*/ 8054883 w 12138305"/>
                    <a:gd name="connsiteY1" fmla="*/ 0 h 6940445"/>
                    <a:gd name="connsiteX2" fmla="*/ 12138305 w 12138305"/>
                    <a:gd name="connsiteY2" fmla="*/ 6910814 h 6940445"/>
                    <a:gd name="connsiteX3" fmla="*/ 4082490 w 12138305"/>
                    <a:gd name="connsiteY3" fmla="*/ 6940445 h 6940445"/>
                    <a:gd name="connsiteX4" fmla="*/ 0 w 12138305"/>
                    <a:gd name="connsiteY4" fmla="*/ 44970 h 6940445"/>
                    <a:gd name="connsiteX0" fmla="*/ 0 w 12138305"/>
                    <a:gd name="connsiteY0" fmla="*/ 0 h 6895475"/>
                    <a:gd name="connsiteX1" fmla="*/ 8083018 w 12138305"/>
                    <a:gd name="connsiteY1" fmla="*/ 4266 h 6895475"/>
                    <a:gd name="connsiteX2" fmla="*/ 12138305 w 12138305"/>
                    <a:gd name="connsiteY2" fmla="*/ 6865844 h 6895475"/>
                    <a:gd name="connsiteX3" fmla="*/ 4082490 w 12138305"/>
                    <a:gd name="connsiteY3" fmla="*/ 6895475 h 6895475"/>
                    <a:gd name="connsiteX4" fmla="*/ 0 w 12138305"/>
                    <a:gd name="connsiteY4" fmla="*/ 0 h 6895475"/>
                    <a:gd name="connsiteX0" fmla="*/ 0 w 12138305"/>
                    <a:gd name="connsiteY0" fmla="*/ 0 h 6867339"/>
                    <a:gd name="connsiteX1" fmla="*/ 8083018 w 12138305"/>
                    <a:gd name="connsiteY1" fmla="*/ 4266 h 6867339"/>
                    <a:gd name="connsiteX2" fmla="*/ 12138305 w 12138305"/>
                    <a:gd name="connsiteY2" fmla="*/ 6865844 h 6867339"/>
                    <a:gd name="connsiteX3" fmla="*/ 4082490 w 12138305"/>
                    <a:gd name="connsiteY3" fmla="*/ 6867339 h 6867339"/>
                    <a:gd name="connsiteX4" fmla="*/ 0 w 12138305"/>
                    <a:gd name="connsiteY4" fmla="*/ 0 h 6867339"/>
                    <a:gd name="connsiteX0" fmla="*/ 0 w 12187542"/>
                    <a:gd name="connsiteY0" fmla="*/ 0 h 6867339"/>
                    <a:gd name="connsiteX1" fmla="*/ 8083018 w 12187542"/>
                    <a:gd name="connsiteY1" fmla="*/ 4266 h 6867339"/>
                    <a:gd name="connsiteX2" fmla="*/ 12187542 w 12187542"/>
                    <a:gd name="connsiteY2" fmla="*/ 6865844 h 6867339"/>
                    <a:gd name="connsiteX3" fmla="*/ 4082490 w 12187542"/>
                    <a:gd name="connsiteY3" fmla="*/ 6867339 h 6867339"/>
                    <a:gd name="connsiteX4" fmla="*/ 0 w 12187542"/>
                    <a:gd name="connsiteY4" fmla="*/ 0 h 6867339"/>
                    <a:gd name="connsiteX0" fmla="*/ 0 w 12187542"/>
                    <a:gd name="connsiteY0" fmla="*/ 0 h 6889545"/>
                    <a:gd name="connsiteX1" fmla="*/ 8083018 w 12187542"/>
                    <a:gd name="connsiteY1" fmla="*/ 4266 h 6889545"/>
                    <a:gd name="connsiteX2" fmla="*/ 12187542 w 12187542"/>
                    <a:gd name="connsiteY2" fmla="*/ 6865844 h 6889545"/>
                    <a:gd name="connsiteX3" fmla="*/ 4071657 w 12187542"/>
                    <a:gd name="connsiteY3" fmla="*/ 6889545 h 6889545"/>
                    <a:gd name="connsiteX4" fmla="*/ 0 w 12187542"/>
                    <a:gd name="connsiteY4" fmla="*/ 0 h 6889545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65844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  <a:gd name="connsiteX0" fmla="*/ 0 w 12187542"/>
                    <a:gd name="connsiteY0" fmla="*/ 0 h 6882143"/>
                    <a:gd name="connsiteX1" fmla="*/ 8083018 w 12187542"/>
                    <a:gd name="connsiteY1" fmla="*/ 4266 h 6882143"/>
                    <a:gd name="connsiteX2" fmla="*/ 12187542 w 12187542"/>
                    <a:gd name="connsiteY2" fmla="*/ 6880649 h 6882143"/>
                    <a:gd name="connsiteX3" fmla="*/ 4071657 w 12187542"/>
                    <a:gd name="connsiteY3" fmla="*/ 6882143 h 6882143"/>
                    <a:gd name="connsiteX4" fmla="*/ 0 w 12187542"/>
                    <a:gd name="connsiteY4" fmla="*/ 0 h 688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7542" h="6882143">
                      <a:moveTo>
                        <a:pt x="0" y="0"/>
                      </a:moveTo>
                      <a:lnTo>
                        <a:pt x="8083018" y="4266"/>
                      </a:lnTo>
                      <a:lnTo>
                        <a:pt x="12187542" y="6880649"/>
                      </a:lnTo>
                      <a:lnTo>
                        <a:pt x="4071657" y="6882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8" name="Title 2">
                  <a:extLst>
                    <a:ext uri="{FF2B5EF4-FFF2-40B4-BE49-F238E27FC236}">
                      <a16:creationId xmlns:a16="http://schemas.microsoft.com/office/drawing/2014/main" id="{2B6B3668-3135-4395-9CD1-06253B6648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0027" y="572570"/>
                  <a:ext cx="4226102" cy="60025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  <a:effectLst>
                  <a:glow rad="266700">
                    <a:schemeClr val="accent1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softEdge rad="0"/>
                </a:effectLst>
                <a:scene3d>
                  <a:camera prst="orthographicFront"/>
                  <a:lightRig rig="sunrise" dir="t"/>
                </a:scene3d>
                <a:sp3d extrusionH="76200" prstMaterial="dkEdge">
                  <a:bevelT w="165100" prst="coolSlant"/>
                  <a:bevelB w="165100" prst="coolSlant"/>
                  <a:extrusionClr>
                    <a:schemeClr val="tx1"/>
                  </a:extrusionClr>
                </a:sp3d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135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4200" b="1" dirty="0">
                      <a:solidFill>
                        <a:schemeClr val="bg1"/>
                      </a:solidFill>
                      <a:latin typeface="Oswald" panose="02000503000000000000" pitchFamily="2" charset="0"/>
                    </a:rPr>
                    <a:t>DATA ANALYTICS</a:t>
                  </a:r>
                </a:p>
              </p:txBody>
            </p:sp>
            <p:sp>
              <p:nvSpPr>
                <p:cNvPr id="49" name="Rectangle : coins arrondis 48">
                  <a:extLst>
                    <a:ext uri="{FF2B5EF4-FFF2-40B4-BE49-F238E27FC236}">
                      <a16:creationId xmlns:a16="http://schemas.microsoft.com/office/drawing/2014/main" id="{21F7FD49-5C38-4E98-ACC1-12B4832D779D}"/>
                    </a:ext>
                  </a:extLst>
                </p:cNvPr>
                <p:cNvSpPr/>
                <p:nvPr/>
              </p:nvSpPr>
              <p:spPr>
                <a:xfrm>
                  <a:off x="5595711" y="1734365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6B51C382-22CC-4E0B-8ECA-F555F88839B2}"/>
                    </a:ext>
                  </a:extLst>
                </p:cNvPr>
                <p:cNvSpPr/>
                <p:nvPr/>
              </p:nvSpPr>
              <p:spPr>
                <a:xfrm>
                  <a:off x="5889171" y="2785164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023D4-C553-453F-8C26-B244B41180F5}"/>
                    </a:ext>
                  </a:extLst>
                </p:cNvPr>
                <p:cNvSpPr/>
                <p:nvPr/>
              </p:nvSpPr>
              <p:spPr>
                <a:xfrm>
                  <a:off x="6189199" y="3853188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2C9552F8-3DFC-4A99-A1F3-BA6FC6A6BDE5}"/>
                    </a:ext>
                  </a:extLst>
                </p:cNvPr>
                <p:cNvSpPr/>
                <p:nvPr/>
              </p:nvSpPr>
              <p:spPr>
                <a:xfrm>
                  <a:off x="6482659" y="4903987"/>
                  <a:ext cx="3502125" cy="683228"/>
                </a:xfrm>
                <a:prstGeom prst="roundRect">
                  <a:avLst/>
                </a:prstGeom>
                <a:solidFill>
                  <a:srgbClr val="D9DCE3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orthographicFront"/>
                  <a:lightRig rig="flood" dir="t"/>
                </a:scene3d>
                <a:sp3d prstMaterial="dkEdge"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620E6647-BA94-433C-AA2E-6A9CFF660E8C}"/>
                  </a:ext>
                </a:extLst>
              </p:cNvPr>
              <p:cNvGrpSpPr/>
              <p:nvPr/>
            </p:nvGrpSpPr>
            <p:grpSpPr>
              <a:xfrm>
                <a:off x="6790400" y="1213633"/>
                <a:ext cx="1797685" cy="236257"/>
                <a:chOff x="5261626" y="1270785"/>
                <a:chExt cx="1797685" cy="236257"/>
              </a:xfrm>
            </p:grpSpPr>
            <p:sp>
              <p:nvSpPr>
                <p:cNvPr id="45" name="Freeform: Shape 40">
                  <a:extLst>
                    <a:ext uri="{FF2B5EF4-FFF2-40B4-BE49-F238E27FC236}">
                      <a16:creationId xmlns:a16="http://schemas.microsoft.com/office/drawing/2014/main" id="{BE84A283-BE7A-4E07-A2E5-B5D680AC05E5}"/>
                    </a:ext>
                  </a:extLst>
                </p:cNvPr>
                <p:cNvSpPr/>
                <p:nvPr/>
              </p:nvSpPr>
              <p:spPr>
                <a:xfrm>
                  <a:off x="5261626" y="1270785"/>
                  <a:ext cx="1797685" cy="96009"/>
                </a:xfrm>
                <a:custGeom>
                  <a:avLst/>
                  <a:gdLst>
                    <a:gd name="connsiteX0" fmla="*/ 0 w 2779312"/>
                    <a:gd name="connsiteY0" fmla="*/ 0 h 95677"/>
                    <a:gd name="connsiteX1" fmla="*/ 2779312 w 2779312"/>
                    <a:gd name="connsiteY1" fmla="*/ 0 h 95677"/>
                    <a:gd name="connsiteX2" fmla="*/ 2779312 w 2779312"/>
                    <a:gd name="connsiteY2" fmla="*/ 95677 h 95677"/>
                    <a:gd name="connsiteX3" fmla="*/ 40539 w 2779312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9312" h="95677">
                      <a:moveTo>
                        <a:pt x="0" y="0"/>
                      </a:moveTo>
                      <a:lnTo>
                        <a:pt x="2779312" y="0"/>
                      </a:lnTo>
                      <a:lnTo>
                        <a:pt x="2779312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6" name="Freeform: Shape 41">
                  <a:extLst>
                    <a:ext uri="{FF2B5EF4-FFF2-40B4-BE49-F238E27FC236}">
                      <a16:creationId xmlns:a16="http://schemas.microsoft.com/office/drawing/2014/main" id="{F1EE25BF-5816-49D7-BB9C-87014CD2307B}"/>
                    </a:ext>
                  </a:extLst>
                </p:cNvPr>
                <p:cNvSpPr/>
                <p:nvPr/>
              </p:nvSpPr>
              <p:spPr>
                <a:xfrm>
                  <a:off x="5299928" y="1411033"/>
                  <a:ext cx="813762" cy="96009"/>
                </a:xfrm>
                <a:custGeom>
                  <a:avLst/>
                  <a:gdLst>
                    <a:gd name="connsiteX0" fmla="*/ 0 w 1258118"/>
                    <a:gd name="connsiteY0" fmla="*/ 0 h 95677"/>
                    <a:gd name="connsiteX1" fmla="*/ 1258118 w 1258118"/>
                    <a:gd name="connsiteY1" fmla="*/ 0 h 95677"/>
                    <a:gd name="connsiteX2" fmla="*/ 1258118 w 1258118"/>
                    <a:gd name="connsiteY2" fmla="*/ 95677 h 95677"/>
                    <a:gd name="connsiteX3" fmla="*/ 40539 w 1258118"/>
                    <a:gd name="connsiteY3" fmla="*/ 95677 h 95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8118" h="95677">
                      <a:moveTo>
                        <a:pt x="0" y="0"/>
                      </a:moveTo>
                      <a:lnTo>
                        <a:pt x="1258118" y="0"/>
                      </a:lnTo>
                      <a:lnTo>
                        <a:pt x="1258118" y="95677"/>
                      </a:lnTo>
                      <a:lnTo>
                        <a:pt x="40539" y="9567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2" name="Freeform: Shape 78">
                <a:extLst>
                  <a:ext uri="{FF2B5EF4-FFF2-40B4-BE49-F238E27FC236}">
                    <a16:creationId xmlns:a16="http://schemas.microsoft.com/office/drawing/2014/main" id="{5FC409E4-6B62-4C3D-9A03-205B4A576DB1}"/>
                  </a:ext>
                </a:extLst>
              </p:cNvPr>
              <p:cNvSpPr/>
              <p:nvPr/>
            </p:nvSpPr>
            <p:spPr>
              <a:xfrm rot="480000">
                <a:off x="5947489" y="151746"/>
                <a:ext cx="2885001" cy="6570349"/>
              </a:xfrm>
              <a:custGeom>
                <a:avLst/>
                <a:gdLst>
                  <a:gd name="connsiteX0" fmla="*/ 0 w 3081402"/>
                  <a:gd name="connsiteY0" fmla="*/ 0 h 5123145"/>
                  <a:gd name="connsiteX1" fmla="*/ 3081402 w 3081402"/>
                  <a:gd name="connsiteY1" fmla="*/ 3081402 h 5123145"/>
                  <a:gd name="connsiteX2" fmla="*/ 3081402 w 3081402"/>
                  <a:gd name="connsiteY2" fmla="*/ 5123145 h 5123145"/>
                  <a:gd name="connsiteX0" fmla="*/ 0 w 3081402"/>
                  <a:gd name="connsiteY0" fmla="*/ 0 h 5123145"/>
                  <a:gd name="connsiteX1" fmla="*/ 3081402 w 3081402"/>
                  <a:gd name="connsiteY1" fmla="*/ 5123145 h 51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1402" h="5123145">
                    <a:moveTo>
                      <a:pt x="0" y="0"/>
                    </a:moveTo>
                    <a:lnTo>
                      <a:pt x="3081402" y="5123145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Freeform: Shape 79">
                <a:extLst>
                  <a:ext uri="{FF2B5EF4-FFF2-40B4-BE49-F238E27FC236}">
                    <a16:creationId xmlns:a16="http://schemas.microsoft.com/office/drawing/2014/main" id="{10F4AF2D-B91D-422C-8788-8EB594BB0EEA}"/>
                  </a:ext>
                </a:extLst>
              </p:cNvPr>
              <p:cNvSpPr/>
              <p:nvPr/>
            </p:nvSpPr>
            <p:spPr>
              <a:xfrm rot="480000">
                <a:off x="6115116" y="41233"/>
                <a:ext cx="1086389" cy="2451656"/>
              </a:xfrm>
              <a:custGeom>
                <a:avLst/>
                <a:gdLst>
                  <a:gd name="connsiteX0" fmla="*/ 0 w 891039"/>
                  <a:gd name="connsiteY0" fmla="*/ 0 h 1485066"/>
                  <a:gd name="connsiteX1" fmla="*/ 891039 w 891039"/>
                  <a:gd name="connsiteY1" fmla="*/ 1485066 h 1485066"/>
                  <a:gd name="connsiteX2" fmla="*/ 891039 w 891039"/>
                  <a:gd name="connsiteY2" fmla="*/ 1485066 h 14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1039" h="1485066">
                    <a:moveTo>
                      <a:pt x="0" y="0"/>
                    </a:moveTo>
                    <a:lnTo>
                      <a:pt x="891039" y="1485066"/>
                    </a:lnTo>
                    <a:lnTo>
                      <a:pt x="891039" y="1485066"/>
                    </a:lnTo>
                  </a:path>
                </a:pathLst>
              </a:custGeom>
              <a:solidFill>
                <a:schemeClr val="bg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3A23E77-C0EC-4783-9AA8-48D31D811CE3}"/>
                  </a:ext>
                </a:extLst>
              </p:cNvPr>
              <p:cNvSpPr txBox="1"/>
              <p:nvPr/>
            </p:nvSpPr>
            <p:spPr>
              <a:xfrm>
                <a:off x="8302386" y="6499694"/>
                <a:ext cx="3426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Dibassi@hotmail.com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70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0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9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F35C7C34-D8BA-4083-A425-E6641D58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94" b="19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078036F-2A39-4E3E-A90E-EDA9782B607B}"/>
              </a:ext>
            </a:extLst>
          </p:cNvPr>
          <p:cNvGrpSpPr/>
          <p:nvPr/>
        </p:nvGrpSpPr>
        <p:grpSpPr>
          <a:xfrm>
            <a:off x="5947489" y="-21617"/>
            <a:ext cx="6301517" cy="6895945"/>
            <a:chOff x="5947489" y="-21617"/>
            <a:chExt cx="6301517" cy="68959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BD32E19-584B-4019-8351-3C0AE0B220AC}"/>
                </a:ext>
              </a:extLst>
            </p:cNvPr>
            <p:cNvGrpSpPr/>
            <p:nvPr/>
          </p:nvGrpSpPr>
          <p:grpSpPr>
            <a:xfrm>
              <a:off x="6026873" y="-21617"/>
              <a:ext cx="6222133" cy="6895945"/>
              <a:chOff x="4462381" y="-21617"/>
              <a:chExt cx="6222133" cy="6895945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E489BB12-BAE6-4AB0-AA2F-D6A0E99F42AD}"/>
                  </a:ext>
                </a:extLst>
              </p:cNvPr>
              <p:cNvSpPr/>
              <p:nvPr/>
            </p:nvSpPr>
            <p:spPr>
              <a:xfrm>
                <a:off x="4462381" y="-21617"/>
                <a:ext cx="6222133" cy="6895945"/>
              </a:xfrm>
              <a:custGeom>
                <a:avLst/>
                <a:gdLst>
                  <a:gd name="connsiteX0" fmla="*/ 0 w 12138305"/>
                  <a:gd name="connsiteY0" fmla="*/ 0 h 6865844"/>
                  <a:gd name="connsiteX1" fmla="*/ 12138305 w 12138305"/>
                  <a:gd name="connsiteY1" fmla="*/ 0 h 6865844"/>
                  <a:gd name="connsiteX2" fmla="*/ 12138305 w 12138305"/>
                  <a:gd name="connsiteY2" fmla="*/ 6865844 h 6865844"/>
                  <a:gd name="connsiteX3" fmla="*/ 0 w 12138305"/>
                  <a:gd name="connsiteY3" fmla="*/ 6865844 h 6865844"/>
                  <a:gd name="connsiteX4" fmla="*/ 0 w 12138305"/>
                  <a:gd name="connsiteY4" fmla="*/ 0 h 6865844"/>
                  <a:gd name="connsiteX0" fmla="*/ 0 w 12138305"/>
                  <a:gd name="connsiteY0" fmla="*/ 44970 h 6910814"/>
                  <a:gd name="connsiteX1" fmla="*/ 8054883 w 12138305"/>
                  <a:gd name="connsiteY1" fmla="*/ 0 h 6910814"/>
                  <a:gd name="connsiteX2" fmla="*/ 12138305 w 12138305"/>
                  <a:gd name="connsiteY2" fmla="*/ 44970 h 6910814"/>
                  <a:gd name="connsiteX3" fmla="*/ 12138305 w 12138305"/>
                  <a:gd name="connsiteY3" fmla="*/ 6910814 h 6910814"/>
                  <a:gd name="connsiteX4" fmla="*/ 0 w 12138305"/>
                  <a:gd name="connsiteY4" fmla="*/ 6910814 h 6910814"/>
                  <a:gd name="connsiteX5" fmla="*/ 0 w 12138305"/>
                  <a:gd name="connsiteY5" fmla="*/ 44970 h 6910814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6910814 h 6940445"/>
                  <a:gd name="connsiteX6" fmla="*/ 0 w 12138305"/>
                  <a:gd name="connsiteY6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44970 h 6940445"/>
                  <a:gd name="connsiteX3" fmla="*/ 12138305 w 12138305"/>
                  <a:gd name="connsiteY3" fmla="*/ 6910814 h 6940445"/>
                  <a:gd name="connsiteX4" fmla="*/ 4082490 w 12138305"/>
                  <a:gd name="connsiteY4" fmla="*/ 6940445 h 6940445"/>
                  <a:gd name="connsiteX5" fmla="*/ 0 w 12138305"/>
                  <a:gd name="connsiteY5" fmla="*/ 44970 h 6940445"/>
                  <a:gd name="connsiteX0" fmla="*/ 0 w 12138305"/>
                  <a:gd name="connsiteY0" fmla="*/ 44970 h 6940445"/>
                  <a:gd name="connsiteX1" fmla="*/ 8054883 w 12138305"/>
                  <a:gd name="connsiteY1" fmla="*/ 0 h 6940445"/>
                  <a:gd name="connsiteX2" fmla="*/ 12138305 w 12138305"/>
                  <a:gd name="connsiteY2" fmla="*/ 6910814 h 6940445"/>
                  <a:gd name="connsiteX3" fmla="*/ 4082490 w 12138305"/>
                  <a:gd name="connsiteY3" fmla="*/ 6940445 h 6940445"/>
                  <a:gd name="connsiteX4" fmla="*/ 0 w 12138305"/>
                  <a:gd name="connsiteY4" fmla="*/ 44970 h 6940445"/>
                  <a:gd name="connsiteX0" fmla="*/ 0 w 12138305"/>
                  <a:gd name="connsiteY0" fmla="*/ 0 h 6895475"/>
                  <a:gd name="connsiteX1" fmla="*/ 8083018 w 12138305"/>
                  <a:gd name="connsiteY1" fmla="*/ 4266 h 6895475"/>
                  <a:gd name="connsiteX2" fmla="*/ 12138305 w 12138305"/>
                  <a:gd name="connsiteY2" fmla="*/ 6865844 h 6895475"/>
                  <a:gd name="connsiteX3" fmla="*/ 4082490 w 12138305"/>
                  <a:gd name="connsiteY3" fmla="*/ 6895475 h 6895475"/>
                  <a:gd name="connsiteX4" fmla="*/ 0 w 12138305"/>
                  <a:gd name="connsiteY4" fmla="*/ 0 h 6895475"/>
                  <a:gd name="connsiteX0" fmla="*/ 0 w 12138305"/>
                  <a:gd name="connsiteY0" fmla="*/ 0 h 6867339"/>
                  <a:gd name="connsiteX1" fmla="*/ 8083018 w 12138305"/>
                  <a:gd name="connsiteY1" fmla="*/ 4266 h 6867339"/>
                  <a:gd name="connsiteX2" fmla="*/ 12138305 w 12138305"/>
                  <a:gd name="connsiteY2" fmla="*/ 6865844 h 6867339"/>
                  <a:gd name="connsiteX3" fmla="*/ 4082490 w 12138305"/>
                  <a:gd name="connsiteY3" fmla="*/ 6867339 h 6867339"/>
                  <a:gd name="connsiteX4" fmla="*/ 0 w 12138305"/>
                  <a:gd name="connsiteY4" fmla="*/ 0 h 6867339"/>
                  <a:gd name="connsiteX0" fmla="*/ 0 w 12187542"/>
                  <a:gd name="connsiteY0" fmla="*/ 0 h 6867339"/>
                  <a:gd name="connsiteX1" fmla="*/ 8083018 w 12187542"/>
                  <a:gd name="connsiteY1" fmla="*/ 4266 h 6867339"/>
                  <a:gd name="connsiteX2" fmla="*/ 12187542 w 12187542"/>
                  <a:gd name="connsiteY2" fmla="*/ 6865844 h 6867339"/>
                  <a:gd name="connsiteX3" fmla="*/ 4082490 w 12187542"/>
                  <a:gd name="connsiteY3" fmla="*/ 6867339 h 6867339"/>
                  <a:gd name="connsiteX4" fmla="*/ 0 w 12187542"/>
                  <a:gd name="connsiteY4" fmla="*/ 0 h 6867339"/>
                  <a:gd name="connsiteX0" fmla="*/ 0 w 12187542"/>
                  <a:gd name="connsiteY0" fmla="*/ 0 h 6889545"/>
                  <a:gd name="connsiteX1" fmla="*/ 8083018 w 12187542"/>
                  <a:gd name="connsiteY1" fmla="*/ 4266 h 6889545"/>
                  <a:gd name="connsiteX2" fmla="*/ 12187542 w 12187542"/>
                  <a:gd name="connsiteY2" fmla="*/ 6865844 h 6889545"/>
                  <a:gd name="connsiteX3" fmla="*/ 4071657 w 12187542"/>
                  <a:gd name="connsiteY3" fmla="*/ 6889545 h 6889545"/>
                  <a:gd name="connsiteX4" fmla="*/ 0 w 12187542"/>
                  <a:gd name="connsiteY4" fmla="*/ 0 h 6889545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65844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  <a:gd name="connsiteX0" fmla="*/ 0 w 12187542"/>
                  <a:gd name="connsiteY0" fmla="*/ 0 h 6882143"/>
                  <a:gd name="connsiteX1" fmla="*/ 8083018 w 12187542"/>
                  <a:gd name="connsiteY1" fmla="*/ 4266 h 6882143"/>
                  <a:gd name="connsiteX2" fmla="*/ 12187542 w 12187542"/>
                  <a:gd name="connsiteY2" fmla="*/ 6880649 h 6882143"/>
                  <a:gd name="connsiteX3" fmla="*/ 4071657 w 12187542"/>
                  <a:gd name="connsiteY3" fmla="*/ 6882143 h 6882143"/>
                  <a:gd name="connsiteX4" fmla="*/ 0 w 12187542"/>
                  <a:gd name="connsiteY4" fmla="*/ 0 h 68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7542" h="6882143">
                    <a:moveTo>
                      <a:pt x="0" y="0"/>
                    </a:moveTo>
                    <a:lnTo>
                      <a:pt x="8083018" y="4266"/>
                    </a:lnTo>
                    <a:lnTo>
                      <a:pt x="12187542" y="6880649"/>
                    </a:lnTo>
                    <a:lnTo>
                      <a:pt x="4071657" y="6882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37500B9D-A01C-4753-BEB5-4ABD72435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1413" y="11220"/>
                <a:ext cx="3976242" cy="1790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135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>
                    <a:solidFill>
                      <a:schemeClr val="bg1"/>
                    </a:solidFill>
                    <a:latin typeface="Oswald" panose="02000503000000000000" pitchFamily="2" charset="0"/>
                  </a:rPr>
                  <a:t>HR ANALYTICS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9E262400-CA23-4EC7-A738-78B71361BDEF}"/>
                  </a:ext>
                </a:extLst>
              </p:cNvPr>
              <p:cNvSpPr/>
              <p:nvPr/>
            </p:nvSpPr>
            <p:spPr>
              <a:xfrm>
                <a:off x="5595711" y="1734365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B1C5318E-622E-4415-AA76-9F413AB521F6}"/>
                  </a:ext>
                </a:extLst>
              </p:cNvPr>
              <p:cNvSpPr/>
              <p:nvPr/>
            </p:nvSpPr>
            <p:spPr>
              <a:xfrm>
                <a:off x="5889171" y="2785164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861B6F08-CEC3-45DC-AC81-CDF2E37A8B64}"/>
                  </a:ext>
                </a:extLst>
              </p:cNvPr>
              <p:cNvSpPr/>
              <p:nvPr/>
            </p:nvSpPr>
            <p:spPr>
              <a:xfrm>
                <a:off x="6189199" y="3853188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7E3B32E7-8794-4923-B41E-6CB6DCC06997}"/>
                  </a:ext>
                </a:extLst>
              </p:cNvPr>
              <p:cNvSpPr/>
              <p:nvPr/>
            </p:nvSpPr>
            <p:spPr>
              <a:xfrm>
                <a:off x="6482659" y="4903987"/>
                <a:ext cx="3502125" cy="683228"/>
              </a:xfrm>
              <a:prstGeom prst="roundRect">
                <a:avLst/>
              </a:prstGeom>
              <a:solidFill>
                <a:srgbClr val="D9DCE3"/>
              </a:solidFill>
              <a:ln>
                <a:solidFill>
                  <a:schemeClr val="accent1">
                    <a:shade val="50000"/>
                  </a:schemeClr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863B4A2-02EA-4740-90F0-D89C9E8EE5C7}"/>
                </a:ext>
              </a:extLst>
            </p:cNvPr>
            <p:cNvGrpSpPr/>
            <p:nvPr/>
          </p:nvGrpSpPr>
          <p:grpSpPr>
            <a:xfrm>
              <a:off x="6790400" y="1213633"/>
              <a:ext cx="1797685" cy="236257"/>
              <a:chOff x="5261626" y="1270785"/>
              <a:chExt cx="1797685" cy="236257"/>
            </a:xfrm>
          </p:grpSpPr>
          <p:sp>
            <p:nvSpPr>
              <p:cNvPr id="10" name="Freeform: Shape 40">
                <a:extLst>
                  <a:ext uri="{FF2B5EF4-FFF2-40B4-BE49-F238E27FC236}">
                    <a16:creationId xmlns:a16="http://schemas.microsoft.com/office/drawing/2014/main" id="{8410868C-71A4-4728-930C-35CCDD58A376}"/>
                  </a:ext>
                </a:extLst>
              </p:cNvPr>
              <p:cNvSpPr/>
              <p:nvPr/>
            </p:nvSpPr>
            <p:spPr>
              <a:xfrm>
                <a:off x="5261626" y="1270785"/>
                <a:ext cx="1797685" cy="96009"/>
              </a:xfrm>
              <a:custGeom>
                <a:avLst/>
                <a:gdLst>
                  <a:gd name="connsiteX0" fmla="*/ 0 w 2779312"/>
                  <a:gd name="connsiteY0" fmla="*/ 0 h 95677"/>
                  <a:gd name="connsiteX1" fmla="*/ 2779312 w 2779312"/>
                  <a:gd name="connsiteY1" fmla="*/ 0 h 95677"/>
                  <a:gd name="connsiteX2" fmla="*/ 2779312 w 2779312"/>
                  <a:gd name="connsiteY2" fmla="*/ 95677 h 95677"/>
                  <a:gd name="connsiteX3" fmla="*/ 40539 w 2779312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312" h="95677">
                    <a:moveTo>
                      <a:pt x="0" y="0"/>
                    </a:moveTo>
                    <a:lnTo>
                      <a:pt x="2779312" y="0"/>
                    </a:lnTo>
                    <a:lnTo>
                      <a:pt x="2779312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Freeform: Shape 41">
                <a:extLst>
                  <a:ext uri="{FF2B5EF4-FFF2-40B4-BE49-F238E27FC236}">
                    <a16:creationId xmlns:a16="http://schemas.microsoft.com/office/drawing/2014/main" id="{49CE24D8-8A7F-40F1-8E0B-CD2B842FD205}"/>
                  </a:ext>
                </a:extLst>
              </p:cNvPr>
              <p:cNvSpPr/>
              <p:nvPr/>
            </p:nvSpPr>
            <p:spPr>
              <a:xfrm>
                <a:off x="5299928" y="1411033"/>
                <a:ext cx="813762" cy="96009"/>
              </a:xfrm>
              <a:custGeom>
                <a:avLst/>
                <a:gdLst>
                  <a:gd name="connsiteX0" fmla="*/ 0 w 1258118"/>
                  <a:gd name="connsiteY0" fmla="*/ 0 h 95677"/>
                  <a:gd name="connsiteX1" fmla="*/ 1258118 w 1258118"/>
                  <a:gd name="connsiteY1" fmla="*/ 0 h 95677"/>
                  <a:gd name="connsiteX2" fmla="*/ 1258118 w 1258118"/>
                  <a:gd name="connsiteY2" fmla="*/ 95677 h 95677"/>
                  <a:gd name="connsiteX3" fmla="*/ 40539 w 1258118"/>
                  <a:gd name="connsiteY3" fmla="*/ 95677 h 9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8118" h="95677">
                    <a:moveTo>
                      <a:pt x="0" y="0"/>
                    </a:moveTo>
                    <a:lnTo>
                      <a:pt x="1258118" y="0"/>
                    </a:lnTo>
                    <a:lnTo>
                      <a:pt x="1258118" y="95677"/>
                    </a:lnTo>
                    <a:lnTo>
                      <a:pt x="40539" y="9567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7" name="Freeform: Shape 78">
              <a:extLst>
                <a:ext uri="{FF2B5EF4-FFF2-40B4-BE49-F238E27FC236}">
                  <a16:creationId xmlns:a16="http://schemas.microsoft.com/office/drawing/2014/main" id="{8FB87D1E-9CBE-491D-B77A-7E04A0A7D4CB}"/>
                </a:ext>
              </a:extLst>
            </p:cNvPr>
            <p:cNvSpPr/>
            <p:nvPr/>
          </p:nvSpPr>
          <p:spPr>
            <a:xfrm rot="480000">
              <a:off x="5947489" y="151746"/>
              <a:ext cx="2885001" cy="6570349"/>
            </a:xfrm>
            <a:custGeom>
              <a:avLst/>
              <a:gdLst>
                <a:gd name="connsiteX0" fmla="*/ 0 w 3081402"/>
                <a:gd name="connsiteY0" fmla="*/ 0 h 5123145"/>
                <a:gd name="connsiteX1" fmla="*/ 3081402 w 3081402"/>
                <a:gd name="connsiteY1" fmla="*/ 3081402 h 5123145"/>
                <a:gd name="connsiteX2" fmla="*/ 3081402 w 3081402"/>
                <a:gd name="connsiteY2" fmla="*/ 5123145 h 5123145"/>
                <a:gd name="connsiteX0" fmla="*/ 0 w 3081402"/>
                <a:gd name="connsiteY0" fmla="*/ 0 h 5123145"/>
                <a:gd name="connsiteX1" fmla="*/ 3081402 w 3081402"/>
                <a:gd name="connsiteY1" fmla="*/ 5123145 h 51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402" h="5123145">
                  <a:moveTo>
                    <a:pt x="0" y="0"/>
                  </a:moveTo>
                  <a:lnTo>
                    <a:pt x="3081402" y="5123145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Freeform: Shape 79">
              <a:extLst>
                <a:ext uri="{FF2B5EF4-FFF2-40B4-BE49-F238E27FC236}">
                  <a16:creationId xmlns:a16="http://schemas.microsoft.com/office/drawing/2014/main" id="{724DCF27-2690-4943-A531-7089D2462862}"/>
                </a:ext>
              </a:extLst>
            </p:cNvPr>
            <p:cNvSpPr/>
            <p:nvPr/>
          </p:nvSpPr>
          <p:spPr>
            <a:xfrm rot="480000">
              <a:off x="6115116" y="41233"/>
              <a:ext cx="1086389" cy="2451656"/>
            </a:xfrm>
            <a:custGeom>
              <a:avLst/>
              <a:gdLst>
                <a:gd name="connsiteX0" fmla="*/ 0 w 891039"/>
                <a:gd name="connsiteY0" fmla="*/ 0 h 1485066"/>
                <a:gd name="connsiteX1" fmla="*/ 891039 w 891039"/>
                <a:gd name="connsiteY1" fmla="*/ 1485066 h 1485066"/>
                <a:gd name="connsiteX2" fmla="*/ 891039 w 891039"/>
                <a:gd name="connsiteY2" fmla="*/ 1485066 h 14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039" h="1485066">
                  <a:moveTo>
                    <a:pt x="0" y="0"/>
                  </a:moveTo>
                  <a:lnTo>
                    <a:pt x="891039" y="1485066"/>
                  </a:lnTo>
                  <a:lnTo>
                    <a:pt x="891039" y="1485066"/>
                  </a:lnTo>
                </a:path>
              </a:pathLst>
            </a:custGeom>
            <a:solidFill>
              <a:schemeClr val="bg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EB1AC44-8685-4E6C-9AEC-E67CD7824DAF}"/>
                </a:ext>
              </a:extLst>
            </p:cNvPr>
            <p:cNvSpPr txBox="1"/>
            <p:nvPr/>
          </p:nvSpPr>
          <p:spPr>
            <a:xfrm>
              <a:off x="8302386" y="6499694"/>
              <a:ext cx="3426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Oswald" panose="02000503000000000000" pitchFamily="2" charset="0"/>
                </a:rPr>
                <a:t>Dibassi@hotmail.com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87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21000"/>
                <a:lumOff val="79000"/>
              </a:schemeClr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071815" y="106563"/>
            <a:ext cx="7799753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804532-2271-4F67-9117-1F82DD5DE4A2}"/>
              </a:ext>
            </a:extLst>
          </p:cNvPr>
          <p:cNvGrpSpPr/>
          <p:nvPr/>
        </p:nvGrpSpPr>
        <p:grpSpPr>
          <a:xfrm>
            <a:off x="2497439" y="111920"/>
            <a:ext cx="1347147" cy="544940"/>
            <a:chOff x="2466760" y="163181"/>
            <a:chExt cx="1347147" cy="54494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4797CF0B-FD66-4380-9D71-A287AC7C43CD}"/>
                </a:ext>
              </a:extLst>
            </p:cNvPr>
            <p:cNvGrpSpPr/>
            <p:nvPr/>
          </p:nvGrpSpPr>
          <p:grpSpPr>
            <a:xfrm>
              <a:off x="2822888" y="163181"/>
              <a:ext cx="636811" cy="544940"/>
              <a:chOff x="0" y="100557"/>
              <a:chExt cx="1913598" cy="1960252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53" name="Oval 56">
                <a:extLst>
                  <a:ext uri="{FF2B5EF4-FFF2-40B4-BE49-F238E27FC236}">
                    <a16:creationId xmlns:a16="http://schemas.microsoft.com/office/drawing/2014/main" id="{B654BDBA-87ED-48DE-BD77-DF823C17D207}"/>
                  </a:ext>
                </a:extLst>
              </p:cNvPr>
              <p:cNvSpPr/>
              <p:nvPr/>
            </p:nvSpPr>
            <p:spPr>
              <a:xfrm>
                <a:off x="0" y="100557"/>
                <a:ext cx="1913598" cy="1960252"/>
              </a:xfrm>
              <a:prstGeom prst="ellipse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8A025F66-FB30-49F5-AFAF-F4BD8272D078}"/>
                  </a:ext>
                </a:extLst>
              </p:cNvPr>
              <p:cNvGrpSpPr/>
              <p:nvPr/>
            </p:nvGrpSpPr>
            <p:grpSpPr>
              <a:xfrm>
                <a:off x="486822" y="606150"/>
                <a:ext cx="939953" cy="962870"/>
                <a:chOff x="522439" y="878423"/>
                <a:chExt cx="939953" cy="962870"/>
              </a:xfrm>
            </p:grpSpPr>
            <p:sp>
              <p:nvSpPr>
                <p:cNvPr id="55" name="Circle: Hollow 96">
                  <a:extLst>
                    <a:ext uri="{FF2B5EF4-FFF2-40B4-BE49-F238E27FC236}">
                      <a16:creationId xmlns:a16="http://schemas.microsoft.com/office/drawing/2014/main" id="{2C32A963-0A9E-4A31-88C7-C9A90E670641}"/>
                    </a:ext>
                  </a:extLst>
                </p:cNvPr>
                <p:cNvSpPr/>
                <p:nvPr/>
              </p:nvSpPr>
              <p:spPr>
                <a:xfrm>
                  <a:off x="522439" y="878423"/>
                  <a:ext cx="939953" cy="962870"/>
                </a:xfrm>
                <a:prstGeom prst="donut">
                  <a:avLst>
                    <a:gd name="adj" fmla="val 3871"/>
                  </a:avLst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5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98">
                  <a:extLst>
                    <a:ext uri="{FF2B5EF4-FFF2-40B4-BE49-F238E27FC236}">
                      <a16:creationId xmlns:a16="http://schemas.microsoft.com/office/drawing/2014/main" id="{4E1446DC-2A86-4931-8103-3F1A18E68A72}"/>
                    </a:ext>
                  </a:extLst>
                </p:cNvPr>
                <p:cNvSpPr/>
                <p:nvPr/>
              </p:nvSpPr>
              <p:spPr>
                <a:xfrm>
                  <a:off x="733393" y="1083530"/>
                  <a:ext cx="5366" cy="5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/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/>
                </a:p>
              </p:txBody>
            </p:sp>
            <p:sp>
              <p:nvSpPr>
                <p:cNvPr id="57" name="Freeform: Shape 99">
                  <a:extLst>
                    <a:ext uri="{FF2B5EF4-FFF2-40B4-BE49-F238E27FC236}">
                      <a16:creationId xmlns:a16="http://schemas.microsoft.com/office/drawing/2014/main" id="{B200F6A2-5AD1-4529-ABD1-E4A55EAF60A9}"/>
                    </a:ext>
                  </a:extLst>
                </p:cNvPr>
                <p:cNvSpPr/>
                <p:nvPr/>
              </p:nvSpPr>
              <p:spPr>
                <a:xfrm>
                  <a:off x="721201" y="1074434"/>
                  <a:ext cx="493631" cy="549632"/>
                </a:xfrm>
                <a:custGeom>
                  <a:avLst/>
                  <a:gdLst>
                    <a:gd name="connsiteX0" fmla="*/ 782955 w 876300"/>
                    <a:gd name="connsiteY0" fmla="*/ 949643 h 952500"/>
                    <a:gd name="connsiteX1" fmla="*/ 554355 w 876300"/>
                    <a:gd name="connsiteY1" fmla="*/ 949643 h 952500"/>
                    <a:gd name="connsiteX2" fmla="*/ 540068 w 876300"/>
                    <a:gd name="connsiteY2" fmla="*/ 935355 h 952500"/>
                    <a:gd name="connsiteX3" fmla="*/ 540068 w 876300"/>
                    <a:gd name="connsiteY3" fmla="*/ 644843 h 952500"/>
                    <a:gd name="connsiteX4" fmla="*/ 340043 w 876300"/>
                    <a:gd name="connsiteY4" fmla="*/ 644843 h 952500"/>
                    <a:gd name="connsiteX5" fmla="*/ 340043 w 876300"/>
                    <a:gd name="connsiteY5" fmla="*/ 935355 h 952500"/>
                    <a:gd name="connsiteX6" fmla="*/ 325755 w 876300"/>
                    <a:gd name="connsiteY6" fmla="*/ 949643 h 952500"/>
                    <a:gd name="connsiteX7" fmla="*/ 97155 w 876300"/>
                    <a:gd name="connsiteY7" fmla="*/ 949643 h 952500"/>
                    <a:gd name="connsiteX8" fmla="*/ 82868 w 876300"/>
                    <a:gd name="connsiteY8" fmla="*/ 935355 h 952500"/>
                    <a:gd name="connsiteX9" fmla="*/ 82868 w 876300"/>
                    <a:gd name="connsiteY9" fmla="*/ 426720 h 952500"/>
                    <a:gd name="connsiteX10" fmla="*/ 97155 w 876300"/>
                    <a:gd name="connsiteY10" fmla="*/ 412433 h 952500"/>
                    <a:gd name="connsiteX11" fmla="*/ 824865 w 876300"/>
                    <a:gd name="connsiteY11" fmla="*/ 412433 h 952500"/>
                    <a:gd name="connsiteX12" fmla="*/ 452438 w 876300"/>
                    <a:gd name="connsiteY12" fmla="*/ 40958 h 952500"/>
                    <a:gd name="connsiteX13" fmla="*/ 260033 w 876300"/>
                    <a:gd name="connsiteY13" fmla="*/ 234315 h 952500"/>
                    <a:gd name="connsiteX14" fmla="*/ 244793 w 876300"/>
                    <a:gd name="connsiteY14" fmla="*/ 237173 h 952500"/>
                    <a:gd name="connsiteX15" fmla="*/ 236220 w 876300"/>
                    <a:gd name="connsiteY15" fmla="*/ 223838 h 952500"/>
                    <a:gd name="connsiteX16" fmla="*/ 236220 w 876300"/>
                    <a:gd name="connsiteY16" fmla="*/ 111443 h 952500"/>
                    <a:gd name="connsiteX17" fmla="*/ 162878 w 876300"/>
                    <a:gd name="connsiteY17" fmla="*/ 111443 h 952500"/>
                    <a:gd name="connsiteX18" fmla="*/ 162878 w 876300"/>
                    <a:gd name="connsiteY18" fmla="*/ 300038 h 952500"/>
                    <a:gd name="connsiteX19" fmla="*/ 159068 w 876300"/>
                    <a:gd name="connsiteY19" fmla="*/ 310515 h 952500"/>
                    <a:gd name="connsiteX20" fmla="*/ 31432 w 876300"/>
                    <a:gd name="connsiteY20" fmla="*/ 437198 h 952500"/>
                    <a:gd name="connsiteX21" fmla="*/ 11430 w 876300"/>
                    <a:gd name="connsiteY21" fmla="*/ 437198 h 952500"/>
                    <a:gd name="connsiteX22" fmla="*/ 11430 w 876300"/>
                    <a:gd name="connsiteY22" fmla="*/ 417195 h 952500"/>
                    <a:gd name="connsiteX23" fmla="*/ 134303 w 876300"/>
                    <a:gd name="connsiteY23" fmla="*/ 294323 h 952500"/>
                    <a:gd name="connsiteX24" fmla="*/ 134303 w 876300"/>
                    <a:gd name="connsiteY24" fmla="*/ 97155 h 952500"/>
                    <a:gd name="connsiteX25" fmla="*/ 148590 w 876300"/>
                    <a:gd name="connsiteY25" fmla="*/ 82868 h 952500"/>
                    <a:gd name="connsiteX26" fmla="*/ 249555 w 876300"/>
                    <a:gd name="connsiteY26" fmla="*/ 82868 h 952500"/>
                    <a:gd name="connsiteX27" fmla="*/ 263843 w 876300"/>
                    <a:gd name="connsiteY27" fmla="*/ 97155 h 952500"/>
                    <a:gd name="connsiteX28" fmla="*/ 263843 w 876300"/>
                    <a:gd name="connsiteY28" fmla="*/ 189548 h 952500"/>
                    <a:gd name="connsiteX29" fmla="*/ 441960 w 876300"/>
                    <a:gd name="connsiteY29" fmla="*/ 11430 h 952500"/>
                    <a:gd name="connsiteX30" fmla="*/ 461963 w 876300"/>
                    <a:gd name="connsiteY30" fmla="*/ 11430 h 952500"/>
                    <a:gd name="connsiteX31" fmla="*/ 868680 w 876300"/>
                    <a:gd name="connsiteY31" fmla="*/ 417195 h 952500"/>
                    <a:gd name="connsiteX32" fmla="*/ 871538 w 876300"/>
                    <a:gd name="connsiteY32" fmla="*/ 432435 h 952500"/>
                    <a:gd name="connsiteX33" fmla="*/ 858203 w 876300"/>
                    <a:gd name="connsiteY33" fmla="*/ 441008 h 952500"/>
                    <a:gd name="connsiteX34" fmla="*/ 111443 w 876300"/>
                    <a:gd name="connsiteY34" fmla="*/ 441008 h 952500"/>
                    <a:gd name="connsiteX35" fmla="*/ 111443 w 876300"/>
                    <a:gd name="connsiteY35" fmla="*/ 920115 h 952500"/>
                    <a:gd name="connsiteX36" fmla="*/ 311468 w 876300"/>
                    <a:gd name="connsiteY36" fmla="*/ 920115 h 952500"/>
                    <a:gd name="connsiteX37" fmla="*/ 311468 w 876300"/>
                    <a:gd name="connsiteY37" fmla="*/ 630555 h 952500"/>
                    <a:gd name="connsiteX38" fmla="*/ 325755 w 876300"/>
                    <a:gd name="connsiteY38" fmla="*/ 616268 h 952500"/>
                    <a:gd name="connsiteX39" fmla="*/ 554355 w 876300"/>
                    <a:gd name="connsiteY39" fmla="*/ 616268 h 952500"/>
                    <a:gd name="connsiteX40" fmla="*/ 568643 w 876300"/>
                    <a:gd name="connsiteY40" fmla="*/ 630555 h 952500"/>
                    <a:gd name="connsiteX41" fmla="*/ 568643 w 876300"/>
                    <a:gd name="connsiteY41" fmla="*/ 921068 h 952500"/>
                    <a:gd name="connsiteX42" fmla="*/ 768668 w 876300"/>
                    <a:gd name="connsiteY42" fmla="*/ 921068 h 952500"/>
                    <a:gd name="connsiteX43" fmla="*/ 768668 w 876300"/>
                    <a:gd name="connsiteY43" fmla="*/ 478155 h 952500"/>
                    <a:gd name="connsiteX44" fmla="*/ 782955 w 876300"/>
                    <a:gd name="connsiteY44" fmla="*/ 463868 h 952500"/>
                    <a:gd name="connsiteX45" fmla="*/ 797243 w 876300"/>
                    <a:gd name="connsiteY45" fmla="*/ 478155 h 952500"/>
                    <a:gd name="connsiteX46" fmla="*/ 797243 w 876300"/>
                    <a:gd name="connsiteY46" fmla="*/ 935355 h 952500"/>
                    <a:gd name="connsiteX47" fmla="*/ 782955 w 876300"/>
                    <a:gd name="connsiteY47" fmla="*/ 949643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76300" h="952500">
                      <a:moveTo>
                        <a:pt x="782955" y="949643"/>
                      </a:moveTo>
                      <a:lnTo>
                        <a:pt x="554355" y="949643"/>
                      </a:lnTo>
                      <a:cubicBezTo>
                        <a:pt x="546735" y="949643"/>
                        <a:pt x="540068" y="942975"/>
                        <a:pt x="540068" y="935355"/>
                      </a:cubicBezTo>
                      <a:lnTo>
                        <a:pt x="540068" y="644843"/>
                      </a:lnTo>
                      <a:lnTo>
                        <a:pt x="340043" y="644843"/>
                      </a:lnTo>
                      <a:lnTo>
                        <a:pt x="340043" y="935355"/>
                      </a:lnTo>
                      <a:cubicBezTo>
                        <a:pt x="340043" y="942975"/>
                        <a:pt x="333375" y="949643"/>
                        <a:pt x="325755" y="949643"/>
                      </a:cubicBezTo>
                      <a:lnTo>
                        <a:pt x="97155" y="949643"/>
                      </a:lnTo>
                      <a:cubicBezTo>
                        <a:pt x="89535" y="949643"/>
                        <a:pt x="82868" y="942975"/>
                        <a:pt x="82868" y="935355"/>
                      </a:cubicBezTo>
                      <a:lnTo>
                        <a:pt x="82868" y="426720"/>
                      </a:lnTo>
                      <a:cubicBezTo>
                        <a:pt x="82868" y="419100"/>
                        <a:pt x="89535" y="412433"/>
                        <a:pt x="97155" y="412433"/>
                      </a:cubicBezTo>
                      <a:lnTo>
                        <a:pt x="824865" y="412433"/>
                      </a:lnTo>
                      <a:lnTo>
                        <a:pt x="452438" y="40958"/>
                      </a:lnTo>
                      <a:lnTo>
                        <a:pt x="260033" y="234315"/>
                      </a:lnTo>
                      <a:cubicBezTo>
                        <a:pt x="256223" y="238125"/>
                        <a:pt x="249555" y="240030"/>
                        <a:pt x="244793" y="237173"/>
                      </a:cubicBezTo>
                      <a:cubicBezTo>
                        <a:pt x="239078" y="235268"/>
                        <a:pt x="236220" y="229553"/>
                        <a:pt x="236220" y="223838"/>
                      </a:cubicBezTo>
                      <a:lnTo>
                        <a:pt x="236220" y="111443"/>
                      </a:lnTo>
                      <a:lnTo>
                        <a:pt x="162878" y="111443"/>
                      </a:lnTo>
                      <a:lnTo>
                        <a:pt x="162878" y="300038"/>
                      </a:lnTo>
                      <a:cubicBezTo>
                        <a:pt x="162878" y="303848"/>
                        <a:pt x="160973" y="307658"/>
                        <a:pt x="159068" y="310515"/>
                      </a:cubicBezTo>
                      <a:lnTo>
                        <a:pt x="31432" y="437198"/>
                      </a:lnTo>
                      <a:cubicBezTo>
                        <a:pt x="25718" y="442913"/>
                        <a:pt x="17145" y="442913"/>
                        <a:pt x="11430" y="437198"/>
                      </a:cubicBezTo>
                      <a:cubicBezTo>
                        <a:pt x="5715" y="431483"/>
                        <a:pt x="5715" y="422910"/>
                        <a:pt x="11430" y="417195"/>
                      </a:cubicBezTo>
                      <a:lnTo>
                        <a:pt x="134303" y="294323"/>
                      </a:lnTo>
                      <a:lnTo>
                        <a:pt x="134303" y="97155"/>
                      </a:lnTo>
                      <a:cubicBezTo>
                        <a:pt x="134303" y="89535"/>
                        <a:pt x="140970" y="82868"/>
                        <a:pt x="148590" y="82868"/>
                      </a:cubicBezTo>
                      <a:lnTo>
                        <a:pt x="249555" y="82868"/>
                      </a:lnTo>
                      <a:cubicBezTo>
                        <a:pt x="257175" y="82868"/>
                        <a:pt x="263843" y="89535"/>
                        <a:pt x="263843" y="97155"/>
                      </a:cubicBezTo>
                      <a:lnTo>
                        <a:pt x="263843" y="189548"/>
                      </a:lnTo>
                      <a:lnTo>
                        <a:pt x="441960" y="11430"/>
                      </a:lnTo>
                      <a:cubicBezTo>
                        <a:pt x="447675" y="5715"/>
                        <a:pt x="456248" y="5715"/>
                        <a:pt x="461963" y="11430"/>
                      </a:cubicBezTo>
                      <a:lnTo>
                        <a:pt x="868680" y="417195"/>
                      </a:lnTo>
                      <a:cubicBezTo>
                        <a:pt x="872490" y="421005"/>
                        <a:pt x="874395" y="427673"/>
                        <a:pt x="871538" y="432435"/>
                      </a:cubicBezTo>
                      <a:cubicBezTo>
                        <a:pt x="869633" y="438150"/>
                        <a:pt x="863918" y="441008"/>
                        <a:pt x="858203" y="441008"/>
                      </a:cubicBezTo>
                      <a:lnTo>
                        <a:pt x="111443" y="441008"/>
                      </a:lnTo>
                      <a:lnTo>
                        <a:pt x="111443" y="920115"/>
                      </a:lnTo>
                      <a:lnTo>
                        <a:pt x="311468" y="920115"/>
                      </a:lnTo>
                      <a:lnTo>
                        <a:pt x="311468" y="630555"/>
                      </a:lnTo>
                      <a:cubicBezTo>
                        <a:pt x="311468" y="622935"/>
                        <a:pt x="318135" y="616268"/>
                        <a:pt x="325755" y="616268"/>
                      </a:cubicBezTo>
                      <a:lnTo>
                        <a:pt x="554355" y="616268"/>
                      </a:lnTo>
                      <a:cubicBezTo>
                        <a:pt x="561975" y="616268"/>
                        <a:pt x="568643" y="622935"/>
                        <a:pt x="568643" y="630555"/>
                      </a:cubicBezTo>
                      <a:lnTo>
                        <a:pt x="568643" y="921068"/>
                      </a:lnTo>
                      <a:lnTo>
                        <a:pt x="768668" y="921068"/>
                      </a:lnTo>
                      <a:lnTo>
                        <a:pt x="768668" y="478155"/>
                      </a:lnTo>
                      <a:cubicBezTo>
                        <a:pt x="768668" y="470535"/>
                        <a:pt x="775335" y="463868"/>
                        <a:pt x="782955" y="463868"/>
                      </a:cubicBezTo>
                      <a:cubicBezTo>
                        <a:pt x="790575" y="463868"/>
                        <a:pt x="797243" y="470535"/>
                        <a:pt x="797243" y="478155"/>
                      </a:cubicBezTo>
                      <a:lnTo>
                        <a:pt x="797243" y="935355"/>
                      </a:lnTo>
                      <a:cubicBezTo>
                        <a:pt x="797243" y="942975"/>
                        <a:pt x="790575" y="949643"/>
                        <a:pt x="782955" y="9496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75" dirty="0"/>
                </a:p>
              </p:txBody>
            </p:sp>
          </p:grpSp>
        </p:grpSp>
        <p:sp>
          <p:nvSpPr>
            <p:cNvPr id="74" name="Right Arrow 85">
              <a:extLst>
                <a:ext uri="{FF2B5EF4-FFF2-40B4-BE49-F238E27FC236}">
                  <a16:creationId xmlns:a16="http://schemas.microsoft.com/office/drawing/2014/main" id="{77BE02CC-C1FB-4CC0-8C42-D251C79D4571}"/>
                </a:ext>
              </a:extLst>
            </p:cNvPr>
            <p:cNvSpPr/>
            <p:nvPr/>
          </p:nvSpPr>
          <p:spPr>
            <a:xfrm>
              <a:off x="3485345" y="273285"/>
              <a:ext cx="328562" cy="324734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ight Arrow 85">
              <a:extLst>
                <a:ext uri="{FF2B5EF4-FFF2-40B4-BE49-F238E27FC236}">
                  <a16:creationId xmlns:a16="http://schemas.microsoft.com/office/drawing/2014/main" id="{04437F95-7C93-46F1-9349-E2671F0D30E0}"/>
                </a:ext>
              </a:extLst>
            </p:cNvPr>
            <p:cNvSpPr/>
            <p:nvPr/>
          </p:nvSpPr>
          <p:spPr>
            <a:xfrm flipH="1">
              <a:off x="2466760" y="273285"/>
              <a:ext cx="328562" cy="324734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D4ADB8-4589-4B2D-8ED4-668EF77E54BB}"/>
              </a:ext>
            </a:extLst>
          </p:cNvPr>
          <p:cNvGrpSpPr/>
          <p:nvPr/>
        </p:nvGrpSpPr>
        <p:grpSpPr>
          <a:xfrm>
            <a:off x="2383017" y="913718"/>
            <a:ext cx="4603995" cy="2673541"/>
            <a:chOff x="2383017" y="913718"/>
            <a:chExt cx="4603995" cy="2673541"/>
          </a:xfrm>
          <a:effectLst/>
        </p:grpSpPr>
        <p:sp>
          <p:nvSpPr>
            <p:cNvPr id="133" name="Rectangle: Rounded Corners 45">
              <a:extLst>
                <a:ext uri="{FF2B5EF4-FFF2-40B4-BE49-F238E27FC236}">
                  <a16:creationId xmlns:a16="http://schemas.microsoft.com/office/drawing/2014/main" id="{A98FDF71-D139-4B2C-B572-A5A7F49811BB}"/>
                </a:ext>
              </a:extLst>
            </p:cNvPr>
            <p:cNvSpPr/>
            <p:nvPr/>
          </p:nvSpPr>
          <p:spPr>
            <a:xfrm>
              <a:off x="2390832" y="919165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chemeClr val="accent4">
                  <a:lumMod val="75000"/>
                </a:schemeClr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woPt" dir="t"/>
            </a:scene3d>
            <a:sp3d extrusionH="76200" prstMaterial="translucentPowder">
              <a:bevelT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0E636D8E-569B-470E-9600-D2DB64418438}"/>
                </a:ext>
              </a:extLst>
            </p:cNvPr>
            <p:cNvSpPr/>
            <p:nvPr/>
          </p:nvSpPr>
          <p:spPr>
            <a:xfrm>
              <a:off x="2383017" y="913718"/>
              <a:ext cx="4596180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  <a:sp3d prstMaterial="translucentPowde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75A53058-1ABE-4A51-8C9D-B4991773C53E}"/>
              </a:ext>
            </a:extLst>
          </p:cNvPr>
          <p:cNvGrpSpPr/>
          <p:nvPr/>
        </p:nvGrpSpPr>
        <p:grpSpPr>
          <a:xfrm>
            <a:off x="7334399" y="913718"/>
            <a:ext cx="4603995" cy="2673541"/>
            <a:chOff x="2383017" y="843382"/>
            <a:chExt cx="4603995" cy="2673541"/>
          </a:xfrm>
          <a:scene3d>
            <a:camera prst="orthographicFront"/>
            <a:lightRig rig="twoPt" dir="t"/>
          </a:scene3d>
        </p:grpSpPr>
        <p:sp>
          <p:nvSpPr>
            <p:cNvPr id="80" name="Rectangle: Rounded Corners 45">
              <a:extLst>
                <a:ext uri="{FF2B5EF4-FFF2-40B4-BE49-F238E27FC236}">
                  <a16:creationId xmlns:a16="http://schemas.microsoft.com/office/drawing/2014/main" id="{1FDADCBC-FF8C-4B1E-ACF8-B9E66728C9E5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p3d extrusionH="76200" prstMaterial="translucentPowder">
              <a:bevelT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Rectangle: Rounded Corners 45">
              <a:extLst>
                <a:ext uri="{FF2B5EF4-FFF2-40B4-BE49-F238E27FC236}">
                  <a16:creationId xmlns:a16="http://schemas.microsoft.com/office/drawing/2014/main" id="{EA7D7EA6-7811-4CF8-9C08-25A40F10697E}"/>
                </a:ext>
              </a:extLst>
            </p:cNvPr>
            <p:cNvSpPr/>
            <p:nvPr/>
          </p:nvSpPr>
          <p:spPr>
            <a:xfrm>
              <a:off x="2383017" y="843382"/>
              <a:ext cx="4596180" cy="36000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p3d prstMaterial="translucentPowde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B125431-4F24-4CB2-98EB-FCD83CC526F7}"/>
              </a:ext>
            </a:extLst>
          </p:cNvPr>
          <p:cNvGrpSpPr/>
          <p:nvPr/>
        </p:nvGrpSpPr>
        <p:grpSpPr>
          <a:xfrm>
            <a:off x="2383200" y="3885859"/>
            <a:ext cx="9555377" cy="2673541"/>
            <a:chOff x="2383017" y="843382"/>
            <a:chExt cx="9555377" cy="2673541"/>
          </a:xfrm>
          <a:effectLst/>
          <a:scene3d>
            <a:camera prst="orthographicFront"/>
            <a:lightRig rig="twoPt" dir="t"/>
          </a:scene3d>
        </p:grpSpPr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5AC260A1-5D6D-4649-8AE6-3B9F98A8604C}"/>
                </a:ext>
              </a:extLst>
            </p:cNvPr>
            <p:cNvGrpSpPr/>
            <p:nvPr/>
          </p:nvGrpSpPr>
          <p:grpSpPr>
            <a:xfrm>
              <a:off x="2383017" y="843382"/>
              <a:ext cx="4603995" cy="2673541"/>
              <a:chOff x="2383017" y="843382"/>
              <a:chExt cx="4603995" cy="2673541"/>
            </a:xfrm>
          </p:grpSpPr>
          <p:sp>
            <p:nvSpPr>
              <p:cNvPr id="95" name="Rectangle: Rounded Corners 45">
                <a:extLst>
                  <a:ext uri="{FF2B5EF4-FFF2-40B4-BE49-F238E27FC236}">
                    <a16:creationId xmlns:a16="http://schemas.microsoft.com/office/drawing/2014/main" id="{EA807BCA-8EC6-47EC-B58C-A4852C4FC814}"/>
                  </a:ext>
                </a:extLst>
              </p:cNvPr>
              <p:cNvSpPr/>
              <p:nvPr/>
            </p:nvSpPr>
            <p:spPr>
              <a:xfrm>
                <a:off x="2390832" y="848829"/>
                <a:ext cx="4596180" cy="2668094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p3d extrusionH="76200" prstMaterial="translucentPowder">
                <a:bevelT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: Rounded Corners 45">
                <a:extLst>
                  <a:ext uri="{FF2B5EF4-FFF2-40B4-BE49-F238E27FC236}">
                    <a16:creationId xmlns:a16="http://schemas.microsoft.com/office/drawing/2014/main" id="{737C2EE1-41A2-44A6-B76E-574238851C75}"/>
                  </a:ext>
                </a:extLst>
              </p:cNvPr>
              <p:cNvSpPr/>
              <p:nvPr/>
            </p:nvSpPr>
            <p:spPr>
              <a:xfrm>
                <a:off x="2383017" y="843382"/>
                <a:ext cx="4596180" cy="36000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p3d prstMaterial="translucentPowder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F27639C5-367F-40AE-A99F-0D160B009742}"/>
                </a:ext>
              </a:extLst>
            </p:cNvPr>
            <p:cNvGrpSpPr/>
            <p:nvPr/>
          </p:nvGrpSpPr>
          <p:grpSpPr>
            <a:xfrm>
              <a:off x="7334399" y="843382"/>
              <a:ext cx="4603995" cy="2673541"/>
              <a:chOff x="2383017" y="843382"/>
              <a:chExt cx="4603995" cy="2673541"/>
            </a:xfrm>
          </p:grpSpPr>
          <p:sp>
            <p:nvSpPr>
              <p:cNvPr id="93" name="Rectangle: Rounded Corners 45">
                <a:extLst>
                  <a:ext uri="{FF2B5EF4-FFF2-40B4-BE49-F238E27FC236}">
                    <a16:creationId xmlns:a16="http://schemas.microsoft.com/office/drawing/2014/main" id="{BC01A8FB-F1EB-44C9-BE66-FB89D5004186}"/>
                  </a:ext>
                </a:extLst>
              </p:cNvPr>
              <p:cNvSpPr/>
              <p:nvPr/>
            </p:nvSpPr>
            <p:spPr>
              <a:xfrm>
                <a:off x="2390832" y="848829"/>
                <a:ext cx="4596180" cy="2668094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p3d extrusionH="76200" prstMaterial="translucentPowder">
                <a:bevelT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: Rounded Corners 45">
                <a:extLst>
                  <a:ext uri="{FF2B5EF4-FFF2-40B4-BE49-F238E27FC236}">
                    <a16:creationId xmlns:a16="http://schemas.microsoft.com/office/drawing/2014/main" id="{5B2CF816-1C95-432A-85F6-230306CE429B}"/>
                  </a:ext>
                </a:extLst>
              </p:cNvPr>
              <p:cNvSpPr/>
              <p:nvPr/>
            </p:nvSpPr>
            <p:spPr>
              <a:xfrm>
                <a:off x="2383017" y="843382"/>
                <a:ext cx="4596180" cy="36000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p3d prstMaterial="translucentPowder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221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21000"/>
                <a:lumOff val="79000"/>
              </a:schemeClr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: Rounded Corners 22">
            <a:extLst>
              <a:ext uri="{FF2B5EF4-FFF2-40B4-BE49-F238E27FC236}">
                <a16:creationId xmlns:a16="http://schemas.microsoft.com/office/drawing/2014/main" id="{AF83DD41-AB12-7F46-A945-E5B472348261}"/>
              </a:ext>
            </a:extLst>
          </p:cNvPr>
          <p:cNvSpPr/>
          <p:nvPr/>
        </p:nvSpPr>
        <p:spPr>
          <a:xfrm>
            <a:off x="4149970" y="106563"/>
            <a:ext cx="7956057" cy="544940"/>
          </a:xfrm>
          <a:prstGeom prst="roundRect">
            <a:avLst>
              <a:gd name="adj" fmla="val 5838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4DEDED-E5B8-4CB6-BD78-DBE0A1BA15E7}"/>
              </a:ext>
            </a:extLst>
          </p:cNvPr>
          <p:cNvGrpSpPr/>
          <p:nvPr/>
        </p:nvGrpSpPr>
        <p:grpSpPr>
          <a:xfrm>
            <a:off x="2383017" y="843384"/>
            <a:ext cx="4603995" cy="2673539"/>
            <a:chOff x="2383017" y="843384"/>
            <a:chExt cx="4603995" cy="2673539"/>
          </a:xfrm>
        </p:grpSpPr>
        <p:sp>
          <p:nvSpPr>
            <p:cNvPr id="133" name="Rectangle: Rounded Corners 45">
              <a:extLst>
                <a:ext uri="{FF2B5EF4-FFF2-40B4-BE49-F238E27FC236}">
                  <a16:creationId xmlns:a16="http://schemas.microsoft.com/office/drawing/2014/main" id="{A98FDF71-D139-4B2C-B572-A5A7F49811BB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0E636D8E-569B-470E-9600-D2DB6441843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1D1D768E-2983-4F32-BCA3-9E989315AF79}"/>
              </a:ext>
            </a:extLst>
          </p:cNvPr>
          <p:cNvSpPr/>
          <p:nvPr/>
        </p:nvSpPr>
        <p:spPr>
          <a:xfrm rot="16200000">
            <a:off x="2296969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A4C419-793F-43D9-B2A0-C38A6B668856}"/>
              </a:ext>
            </a:extLst>
          </p:cNvPr>
          <p:cNvSpPr/>
          <p:nvPr/>
        </p:nvSpPr>
        <p:spPr>
          <a:xfrm rot="16200000">
            <a:off x="2887975" y="111791"/>
            <a:ext cx="510506" cy="534483"/>
          </a:xfrm>
          <a:prstGeom prst="roundRect">
            <a:avLst>
              <a:gd name="adj" fmla="val 8930"/>
            </a:avLst>
          </a:prstGeom>
          <a:solidFill>
            <a:srgbClr val="96A0AF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8">
            <a:extLst>
              <a:ext uri="{FF2B5EF4-FFF2-40B4-BE49-F238E27FC236}">
                <a16:creationId xmlns:a16="http://schemas.microsoft.com/office/drawing/2014/main" id="{4204FF58-20A0-44ED-97AE-12F6B18BC1B2}"/>
              </a:ext>
            </a:extLst>
          </p:cNvPr>
          <p:cNvSpPr/>
          <p:nvPr/>
        </p:nvSpPr>
        <p:spPr>
          <a:xfrm rot="16200000">
            <a:off x="3478981" y="111791"/>
            <a:ext cx="510506" cy="534483"/>
          </a:xfrm>
          <a:prstGeom prst="roundRect">
            <a:avLst>
              <a:gd name="adj" fmla="val 9882"/>
            </a:avLst>
          </a:prstGeom>
          <a:solidFill>
            <a:srgbClr val="D9DCE3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flood" dir="t"/>
          </a:scene3d>
          <a:sp3d prstMaterial="dkEdg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5A1796-39D7-419C-9B2A-BB0944AEF7A3}"/>
              </a:ext>
            </a:extLst>
          </p:cNvPr>
          <p:cNvGrpSpPr/>
          <p:nvPr/>
        </p:nvGrpSpPr>
        <p:grpSpPr>
          <a:xfrm>
            <a:off x="7318769" y="843384"/>
            <a:ext cx="4603995" cy="2673539"/>
            <a:chOff x="2383017" y="843384"/>
            <a:chExt cx="4603995" cy="2673539"/>
          </a:xfrm>
        </p:grpSpPr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A7536FA5-D170-42F5-AD31-4FD88FFDEA46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FCC1676D-C8AA-4542-8B66-4357E0579F64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36B2D2E-4934-44E2-951C-33C097A5832B}"/>
              </a:ext>
            </a:extLst>
          </p:cNvPr>
          <p:cNvGrpSpPr/>
          <p:nvPr/>
        </p:nvGrpSpPr>
        <p:grpSpPr>
          <a:xfrm>
            <a:off x="2390832" y="3871109"/>
            <a:ext cx="4603995" cy="2673539"/>
            <a:chOff x="2383017" y="843384"/>
            <a:chExt cx="4603995" cy="2673539"/>
          </a:xfrm>
        </p:grpSpPr>
        <p:sp>
          <p:nvSpPr>
            <p:cNvPr id="47" name="Rectangle: Rounded Corners 45">
              <a:extLst>
                <a:ext uri="{FF2B5EF4-FFF2-40B4-BE49-F238E27FC236}">
                  <a16:creationId xmlns:a16="http://schemas.microsoft.com/office/drawing/2014/main" id="{39A4D0E4-2B12-470B-9297-CAE042837FEF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9BB62876-6A35-4DA5-9C18-3217B3481FB8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CFA2B99-B1D7-4D88-8106-2A72182119A4}"/>
              </a:ext>
            </a:extLst>
          </p:cNvPr>
          <p:cNvGrpSpPr/>
          <p:nvPr/>
        </p:nvGrpSpPr>
        <p:grpSpPr>
          <a:xfrm>
            <a:off x="7326584" y="3871109"/>
            <a:ext cx="4603995" cy="2673539"/>
            <a:chOff x="2383017" y="843384"/>
            <a:chExt cx="4603995" cy="2673539"/>
          </a:xfrm>
        </p:grpSpPr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E3299A84-437F-4D37-A1D5-CFE811A50737}"/>
                </a:ext>
              </a:extLst>
            </p:cNvPr>
            <p:cNvSpPr/>
            <p:nvPr/>
          </p:nvSpPr>
          <p:spPr>
            <a:xfrm>
              <a:off x="2390832" y="848829"/>
              <a:ext cx="4596180" cy="2668094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Rectangle: Rounded Corners 45">
              <a:extLst>
                <a:ext uri="{FF2B5EF4-FFF2-40B4-BE49-F238E27FC236}">
                  <a16:creationId xmlns:a16="http://schemas.microsoft.com/office/drawing/2014/main" id="{75801615-2F52-43DD-80B2-A93532F3C2A9}"/>
                </a:ext>
              </a:extLst>
            </p:cNvPr>
            <p:cNvSpPr/>
            <p:nvPr/>
          </p:nvSpPr>
          <p:spPr>
            <a:xfrm>
              <a:off x="2383017" y="843384"/>
              <a:ext cx="4596180" cy="289848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797CF0B-FD66-4380-9D71-A287AC7C43CD}"/>
              </a:ext>
            </a:extLst>
          </p:cNvPr>
          <p:cNvGrpSpPr/>
          <p:nvPr/>
        </p:nvGrpSpPr>
        <p:grpSpPr>
          <a:xfrm>
            <a:off x="656973" y="486726"/>
            <a:ext cx="534484" cy="544940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B654BDBA-87ED-48DE-BD77-DF823C17D207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A025F66-FB30-49F5-AFAF-F4BD8272D078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55" name="Circle: Hollow 96">
                <a:extLst>
                  <a:ext uri="{FF2B5EF4-FFF2-40B4-BE49-F238E27FC236}">
                    <a16:creationId xmlns:a16="http://schemas.microsoft.com/office/drawing/2014/main" id="{2C32A963-0A9E-4A31-88C7-C9A90E670641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: Shape 98">
                <a:extLst>
                  <a:ext uri="{FF2B5EF4-FFF2-40B4-BE49-F238E27FC236}">
                    <a16:creationId xmlns:a16="http://schemas.microsoft.com/office/drawing/2014/main" id="{4E1446DC-2A86-4931-8103-3F1A18E68A72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/>
              </a:p>
            </p:txBody>
          </p:sp>
          <p:sp>
            <p:nvSpPr>
              <p:cNvPr id="57" name="Freeform: Shape 99">
                <a:extLst>
                  <a:ext uri="{FF2B5EF4-FFF2-40B4-BE49-F238E27FC236}">
                    <a16:creationId xmlns:a16="http://schemas.microsoft.com/office/drawing/2014/main" id="{B200F6A2-5AD1-4529-ABD1-E4A55EAF60A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2102338" y="123780"/>
            <a:ext cx="9304460" cy="544940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3868" y="1902539"/>
            <a:ext cx="510506" cy="4076926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985EB29D-1617-4576-A29F-45CCD6CE8969}"/>
              </a:ext>
            </a:extLst>
          </p:cNvPr>
          <p:cNvGrpSpPr/>
          <p:nvPr/>
        </p:nvGrpSpPr>
        <p:grpSpPr>
          <a:xfrm>
            <a:off x="2015635" y="843383"/>
            <a:ext cx="4596180" cy="2822036"/>
            <a:chOff x="1063105" y="1077842"/>
            <a:chExt cx="5299076" cy="3026158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1063105" y="1083682"/>
              <a:ext cx="5299076" cy="3020318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1063105" y="1077842"/>
              <a:ext cx="5299076" cy="46165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BE1B731-5FC2-4CED-96CD-00483E6371C0}"/>
              </a:ext>
            </a:extLst>
          </p:cNvPr>
          <p:cNvGrpSpPr/>
          <p:nvPr/>
        </p:nvGrpSpPr>
        <p:grpSpPr>
          <a:xfrm>
            <a:off x="2015692" y="3941002"/>
            <a:ext cx="9601934" cy="2822036"/>
            <a:chOff x="2015692" y="3941002"/>
            <a:chExt cx="9601934" cy="2822036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3376E672-23A3-43D4-A502-A4907C7965EB}"/>
                </a:ext>
              </a:extLst>
            </p:cNvPr>
            <p:cNvGrpSpPr/>
            <p:nvPr/>
          </p:nvGrpSpPr>
          <p:grpSpPr>
            <a:xfrm>
              <a:off x="2015692" y="3941002"/>
              <a:ext cx="4596180" cy="2822036"/>
              <a:chOff x="1063105" y="1077842"/>
              <a:chExt cx="5299076" cy="3026158"/>
            </a:xfrm>
          </p:grpSpPr>
          <p:sp>
            <p:nvSpPr>
              <p:cNvPr id="124" name="Rectangle: Rounded Corners 45">
                <a:extLst>
                  <a:ext uri="{FF2B5EF4-FFF2-40B4-BE49-F238E27FC236}">
                    <a16:creationId xmlns:a16="http://schemas.microsoft.com/office/drawing/2014/main" id="{6904582A-3B6B-497B-AE55-E2C3E1193849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5" name="Rectangle: Rounded Corners 45">
                <a:extLst>
                  <a:ext uri="{FF2B5EF4-FFF2-40B4-BE49-F238E27FC236}">
                    <a16:creationId xmlns:a16="http://schemas.microsoft.com/office/drawing/2014/main" id="{70A3A85B-8159-417D-A524-00907D63AA8E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A72E2F97-6441-454A-94C7-FC2B6FF62D29}"/>
                </a:ext>
              </a:extLst>
            </p:cNvPr>
            <p:cNvGrpSpPr/>
            <p:nvPr/>
          </p:nvGrpSpPr>
          <p:grpSpPr>
            <a:xfrm>
              <a:off x="7021446" y="3941002"/>
              <a:ext cx="4596180" cy="2822036"/>
              <a:chOff x="1063105" y="1077842"/>
              <a:chExt cx="5299076" cy="3026158"/>
            </a:xfrm>
          </p:grpSpPr>
          <p:sp>
            <p:nvSpPr>
              <p:cNvPr id="130" name="Rectangle: Rounded Corners 45">
                <a:extLst>
                  <a:ext uri="{FF2B5EF4-FFF2-40B4-BE49-F238E27FC236}">
                    <a16:creationId xmlns:a16="http://schemas.microsoft.com/office/drawing/2014/main" id="{294653CF-1A9A-4DD4-837C-6FAE11F84A92}"/>
                  </a:ext>
                </a:extLst>
              </p:cNvPr>
              <p:cNvSpPr/>
              <p:nvPr/>
            </p:nvSpPr>
            <p:spPr>
              <a:xfrm>
                <a:off x="1063105" y="1083682"/>
                <a:ext cx="5299076" cy="3020318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Rectangle: Rounded Corners 45">
                <a:extLst>
                  <a:ext uri="{FF2B5EF4-FFF2-40B4-BE49-F238E27FC236}">
                    <a16:creationId xmlns:a16="http://schemas.microsoft.com/office/drawing/2014/main" id="{9A646BF1-8E25-49B6-94EA-5A1BBF26C773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851EAF3A-1A78-40DB-9DDA-B658DF264F9A}"/>
              </a:ext>
            </a:extLst>
          </p:cNvPr>
          <p:cNvGrpSpPr/>
          <p:nvPr/>
        </p:nvGrpSpPr>
        <p:grpSpPr>
          <a:xfrm>
            <a:off x="2015692" y="843383"/>
            <a:ext cx="9601877" cy="2822036"/>
            <a:chOff x="2015692" y="843383"/>
            <a:chExt cx="9601877" cy="2822036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C9D59668-2C41-4A0A-AAD9-3D4AF22D8E45}"/>
                </a:ext>
              </a:extLst>
            </p:cNvPr>
            <p:cNvGrpSpPr/>
            <p:nvPr/>
          </p:nvGrpSpPr>
          <p:grpSpPr>
            <a:xfrm>
              <a:off x="7021389" y="843383"/>
              <a:ext cx="4596180" cy="2822036"/>
              <a:chOff x="1063105" y="1077842"/>
              <a:chExt cx="5299076" cy="3026154"/>
            </a:xfrm>
          </p:grpSpPr>
          <p:sp>
            <p:nvSpPr>
              <p:cNvPr id="127" name="Rectangle: Rounded Corners 45">
                <a:extLst>
                  <a:ext uri="{FF2B5EF4-FFF2-40B4-BE49-F238E27FC236}">
                    <a16:creationId xmlns:a16="http://schemas.microsoft.com/office/drawing/2014/main" id="{73442A36-F09C-4987-9CD9-09283EC859F1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8" name="Rectangle: Rounded Corners 45">
                <a:extLst>
                  <a:ext uri="{FF2B5EF4-FFF2-40B4-BE49-F238E27FC236}">
                    <a16:creationId xmlns:a16="http://schemas.microsoft.com/office/drawing/2014/main" id="{C516587E-4222-4B1A-81E0-F1B7B7E46F8D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5322DA2-1383-4156-B80B-D4724F7C1A8E}"/>
                </a:ext>
              </a:extLst>
            </p:cNvPr>
            <p:cNvGrpSpPr/>
            <p:nvPr/>
          </p:nvGrpSpPr>
          <p:grpSpPr>
            <a:xfrm>
              <a:off x="2015692" y="843383"/>
              <a:ext cx="4596180" cy="2822036"/>
              <a:chOff x="1063105" y="1077842"/>
              <a:chExt cx="5299076" cy="3026154"/>
            </a:xfrm>
          </p:grpSpPr>
          <p:sp>
            <p:nvSpPr>
              <p:cNvPr id="133" name="Rectangle: Rounded Corners 45">
                <a:extLst>
                  <a:ext uri="{FF2B5EF4-FFF2-40B4-BE49-F238E27FC236}">
                    <a16:creationId xmlns:a16="http://schemas.microsoft.com/office/drawing/2014/main" id="{A98FDF71-D139-4B2C-B572-A5A7F49811BB}"/>
                  </a:ext>
                </a:extLst>
              </p:cNvPr>
              <p:cNvSpPr/>
              <p:nvPr/>
            </p:nvSpPr>
            <p:spPr>
              <a:xfrm>
                <a:off x="1063105" y="1083681"/>
                <a:ext cx="5299076" cy="3020315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: Rounded Corners 45">
                <a:extLst>
                  <a:ext uri="{FF2B5EF4-FFF2-40B4-BE49-F238E27FC236}">
                    <a16:creationId xmlns:a16="http://schemas.microsoft.com/office/drawing/2014/main" id="{0E636D8E-569B-470E-9600-D2DB64418438}"/>
                  </a:ext>
                </a:extLst>
              </p:cNvPr>
              <p:cNvSpPr/>
              <p:nvPr/>
            </p:nvSpPr>
            <p:spPr>
              <a:xfrm>
                <a:off x="1063105" y="1077842"/>
                <a:ext cx="5299076" cy="46165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3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10010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1062889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Rectangle: Rounded Corners 45">
              <a:extLst>
                <a:ext uri="{FF2B5EF4-FFF2-40B4-BE49-F238E27FC236}">
                  <a16:creationId xmlns:a16="http://schemas.microsoft.com/office/drawing/2014/main" id="{EA875CFA-9B67-4B0D-A99A-489A5A0754B4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42335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508EA19-FD05-42BE-8648-CE5CDA3417F7}"/>
              </a:ext>
            </a:extLst>
          </p:cNvPr>
          <p:cNvGrpSpPr/>
          <p:nvPr/>
        </p:nvGrpSpPr>
        <p:grpSpPr>
          <a:xfrm>
            <a:off x="1063105" y="1249778"/>
            <a:ext cx="5299076" cy="2568072"/>
            <a:chOff x="977136" y="1273223"/>
            <a:chExt cx="5299076" cy="2568072"/>
          </a:xfrm>
        </p:grpSpPr>
        <p:sp>
          <p:nvSpPr>
            <p:cNvPr id="109" name="Rectangle: Rounded Corners 45">
              <a:extLst>
                <a:ext uri="{FF2B5EF4-FFF2-40B4-BE49-F238E27FC236}">
                  <a16:creationId xmlns:a16="http://schemas.microsoft.com/office/drawing/2014/main" id="{5C774F12-9129-4C53-9AEA-795178C7615A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" name="Rectangle: Rounded Corners 45">
              <a:extLst>
                <a:ext uri="{FF2B5EF4-FFF2-40B4-BE49-F238E27FC236}">
                  <a16:creationId xmlns:a16="http://schemas.microsoft.com/office/drawing/2014/main" id="{23544A1F-A19D-448D-AFB0-500FCA4CFF61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E8BB6FEC-C121-441B-AE10-122AD3BABBED}"/>
              </a:ext>
            </a:extLst>
          </p:cNvPr>
          <p:cNvGrpSpPr/>
          <p:nvPr/>
        </p:nvGrpSpPr>
        <p:grpSpPr>
          <a:xfrm>
            <a:off x="6631352" y="4104000"/>
            <a:ext cx="5299076" cy="2568072"/>
            <a:chOff x="1156672" y="4104875"/>
            <a:chExt cx="5299076" cy="2568072"/>
          </a:xfrm>
        </p:grpSpPr>
        <p:sp>
          <p:nvSpPr>
            <p:cNvPr id="112" name="Rectangle: Rounded Corners 45">
              <a:extLst>
                <a:ext uri="{FF2B5EF4-FFF2-40B4-BE49-F238E27FC236}">
                  <a16:creationId xmlns:a16="http://schemas.microsoft.com/office/drawing/2014/main" id="{EE269EF8-6F5A-470D-93B4-D9A185032DBF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Rectangle: Rounded Corners 45">
              <a:extLst>
                <a:ext uri="{FF2B5EF4-FFF2-40B4-BE49-F238E27FC236}">
                  <a16:creationId xmlns:a16="http://schemas.microsoft.com/office/drawing/2014/main" id="{F66F8494-6EBD-4A0C-9145-2CFE59980C78}"/>
                </a:ext>
              </a:extLst>
            </p:cNvPr>
            <p:cNvSpPr/>
            <p:nvPr/>
          </p:nvSpPr>
          <p:spPr>
            <a:xfrm>
              <a:off x="1156672" y="4104875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3BB1CD5-FB1B-443D-AC40-77C4C193C991}"/>
              </a:ext>
            </a:extLst>
          </p:cNvPr>
          <p:cNvGrpSpPr/>
          <p:nvPr/>
        </p:nvGrpSpPr>
        <p:grpSpPr>
          <a:xfrm>
            <a:off x="6631568" y="1249200"/>
            <a:ext cx="5299076" cy="2568072"/>
            <a:chOff x="977136" y="1273223"/>
            <a:chExt cx="5299076" cy="2568072"/>
          </a:xfrm>
        </p:grpSpPr>
        <p:sp>
          <p:nvSpPr>
            <p:cNvPr id="118" name="Rectangle: Rounded Corners 45">
              <a:extLst>
                <a:ext uri="{FF2B5EF4-FFF2-40B4-BE49-F238E27FC236}">
                  <a16:creationId xmlns:a16="http://schemas.microsoft.com/office/drawing/2014/main" id="{9DD00E98-E38A-4BC6-96F0-101EBECE5F8C}"/>
                </a:ext>
              </a:extLst>
            </p:cNvPr>
            <p:cNvSpPr/>
            <p:nvPr/>
          </p:nvSpPr>
          <p:spPr>
            <a:xfrm>
              <a:off x="977136" y="1279063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Rectangle: Rounded Corners 45">
              <a:extLst>
                <a:ext uri="{FF2B5EF4-FFF2-40B4-BE49-F238E27FC236}">
                  <a16:creationId xmlns:a16="http://schemas.microsoft.com/office/drawing/2014/main" id="{39BDFFFC-A083-4DF3-ACD3-6958EBFEE2B6}"/>
                </a:ext>
              </a:extLst>
            </p:cNvPr>
            <p:cNvSpPr/>
            <p:nvPr/>
          </p:nvSpPr>
          <p:spPr>
            <a:xfrm>
              <a:off x="977136" y="1273223"/>
              <a:ext cx="5299076" cy="544940"/>
            </a:xfrm>
            <a:prstGeom prst="round2SameRect">
              <a:avLst>
                <a:gd name="adj1" fmla="val 33719"/>
                <a:gd name="adj2" fmla="val 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98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24045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19706"/>
            <a:ext cx="10883123" cy="2568871"/>
            <a:chOff x="976920" y="4104076"/>
            <a:chExt cx="10883123" cy="2568871"/>
          </a:xfrm>
          <a:effectLst/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60016" y="1565780"/>
            <a:ext cx="612223" cy="4789961"/>
            <a:chOff x="44386" y="1425107"/>
            <a:chExt cx="612223" cy="478996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48979"/>
            <a:ext cx="10883123" cy="2568871"/>
            <a:chOff x="977136" y="1272424"/>
            <a:chExt cx="10883123" cy="2568871"/>
          </a:xfrm>
          <a:effectLst/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85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45000" endPos="9000" dist="50800" dir="5400000" sy="-100000" algn="bl" rotWithShape="0"/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4D6D2B-2053-41D1-964F-467FC439098D}"/>
              </a:ext>
            </a:extLst>
          </p:cNvPr>
          <p:cNvGrpSpPr/>
          <p:nvPr/>
        </p:nvGrpSpPr>
        <p:grpSpPr>
          <a:xfrm>
            <a:off x="976920" y="4104076"/>
            <a:ext cx="10883123" cy="2568871"/>
            <a:chOff x="976920" y="4104076"/>
            <a:chExt cx="10883123" cy="256887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B6D93F3-7A3D-4A53-AB6B-B607354E9FF6}"/>
                </a:ext>
              </a:extLst>
            </p:cNvPr>
            <p:cNvGrpSpPr/>
            <p:nvPr/>
          </p:nvGrpSpPr>
          <p:grpSpPr>
            <a:xfrm>
              <a:off x="976920" y="4104875"/>
              <a:ext cx="5299076" cy="2568072"/>
              <a:chOff x="1156672" y="4104875"/>
              <a:chExt cx="5299076" cy="2568072"/>
            </a:xfrm>
          </p:grpSpPr>
          <p:sp>
            <p:nvSpPr>
              <p:cNvPr id="198" name="Rectangle: Rounded Corners 45">
                <a:extLst>
                  <a:ext uri="{FF2B5EF4-FFF2-40B4-BE49-F238E27FC236}">
                    <a16:creationId xmlns:a16="http://schemas.microsoft.com/office/drawing/2014/main" id="{B930284B-2922-4266-ACEB-CE87C7CBDD72}"/>
                  </a:ext>
                </a:extLst>
              </p:cNvPr>
              <p:cNvSpPr/>
              <p:nvPr/>
            </p:nvSpPr>
            <p:spPr>
              <a:xfrm>
                <a:off x="1156672" y="4110715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156672" y="4104875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CE8C28E-6D82-4A49-9E5C-F3D661D03B3A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2568072"/>
              <a:chOff x="6560967" y="4104076"/>
              <a:chExt cx="5299076" cy="2568072"/>
            </a:xfrm>
          </p:grpSpPr>
          <p:sp>
            <p:nvSpPr>
              <p:cNvPr id="203" name="Rectangle: Rounded Corners 45">
                <a:extLst>
                  <a:ext uri="{FF2B5EF4-FFF2-40B4-BE49-F238E27FC236}">
                    <a16:creationId xmlns:a16="http://schemas.microsoft.com/office/drawing/2014/main" id="{4438CE06-1746-4D2C-BA43-B8DFE1027479}"/>
                  </a:ext>
                </a:extLst>
              </p:cNvPr>
              <p:cNvSpPr/>
              <p:nvPr/>
            </p:nvSpPr>
            <p:spPr>
              <a:xfrm>
                <a:off x="6560967" y="4109916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6560967" y="4104076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58CA36-97BF-4E09-ACF4-0850E774B83F}"/>
              </a:ext>
            </a:extLst>
          </p:cNvPr>
          <p:cNvGrpSpPr/>
          <p:nvPr/>
        </p:nvGrpSpPr>
        <p:grpSpPr>
          <a:xfrm>
            <a:off x="977136" y="1272424"/>
            <a:ext cx="10883123" cy="2568871"/>
            <a:chOff x="977136" y="1272424"/>
            <a:chExt cx="10883123" cy="256887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EC6C0-C07B-43E9-8F0D-20DDC20DAB4A}"/>
                </a:ext>
              </a:extLst>
            </p:cNvPr>
            <p:cNvGrpSpPr/>
            <p:nvPr/>
          </p:nvGrpSpPr>
          <p:grpSpPr>
            <a:xfrm>
              <a:off x="977136" y="1273223"/>
              <a:ext cx="5299076" cy="2568072"/>
              <a:chOff x="977136" y="1273223"/>
              <a:chExt cx="5299076" cy="2568072"/>
            </a:xfrm>
          </p:grpSpPr>
          <p:sp>
            <p:nvSpPr>
              <p:cNvPr id="218" name="Rectangle: Rounded Corners 45">
                <a:extLst>
                  <a:ext uri="{FF2B5EF4-FFF2-40B4-BE49-F238E27FC236}">
                    <a16:creationId xmlns:a16="http://schemas.microsoft.com/office/drawing/2014/main" id="{3BD37994-A56D-4666-8FEA-FDDA8610436A}"/>
                  </a:ext>
                </a:extLst>
              </p:cNvPr>
              <p:cNvSpPr/>
              <p:nvPr/>
            </p:nvSpPr>
            <p:spPr>
              <a:xfrm>
                <a:off x="977136" y="1279063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977136" y="1273223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6A90C5-2C91-44A8-BF1C-3B5EE9C2E598}"/>
                </a:ext>
              </a:extLst>
            </p:cNvPr>
            <p:cNvGrpSpPr/>
            <p:nvPr/>
          </p:nvGrpSpPr>
          <p:grpSpPr>
            <a:xfrm>
              <a:off x="6561183" y="1272424"/>
              <a:ext cx="5299076" cy="2568072"/>
              <a:chOff x="6561183" y="1358392"/>
              <a:chExt cx="5299076" cy="2568072"/>
            </a:xfrm>
          </p:grpSpPr>
          <p:sp>
            <p:nvSpPr>
              <p:cNvPr id="222" name="Rectangle: Rounded Corners 45">
                <a:extLst>
                  <a:ext uri="{FF2B5EF4-FFF2-40B4-BE49-F238E27FC236}">
                    <a16:creationId xmlns:a16="http://schemas.microsoft.com/office/drawing/2014/main" id="{22C1A9C0-83FD-403F-B040-CFC67DE5EB49}"/>
                  </a:ext>
                </a:extLst>
              </p:cNvPr>
              <p:cNvSpPr/>
              <p:nvPr/>
            </p:nvSpPr>
            <p:spPr>
              <a:xfrm>
                <a:off x="6561183" y="1364232"/>
                <a:ext cx="5299076" cy="2562232"/>
              </a:xfrm>
              <a:prstGeom prst="roundRect">
                <a:avLst>
                  <a:gd name="adj" fmla="val 8291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19050">
                <a:solidFill>
                  <a:srgbClr val="D9D9D9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flood" dir="t"/>
              </a:scene3d>
              <a:sp3d extrusionH="76200" prstMaterial="dkEdge">
                <a:bevelT w="165100" prst="coolSlant"/>
                <a:bevelB w="165100" prst="coolSlant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6561183" y="1358392"/>
                <a:ext cx="5299076" cy="544940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085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AEAEC87-07A0-416F-B960-87B1F01E7C0F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CD429D-8D1E-4DC8-B418-E41E1CF30F48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102199"/>
            <a:chExt cx="10436602" cy="895007"/>
          </a:xfrm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102199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82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66DFCC16-B040-2546-99CD-4C07DEA15540}"/>
              </a:ext>
            </a:extLst>
          </p:cNvPr>
          <p:cNvSpPr/>
          <p:nvPr/>
        </p:nvSpPr>
        <p:spPr>
          <a:xfrm>
            <a:off x="309" y="1375018"/>
            <a:ext cx="12191383" cy="548298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80102B6-0210-1C4E-86DD-F07225D682EC}"/>
              </a:ext>
            </a:extLst>
          </p:cNvPr>
          <p:cNvGraphicFramePr/>
          <p:nvPr/>
        </p:nvGraphicFramePr>
        <p:xfrm>
          <a:off x="1653431" y="2708342"/>
          <a:ext cx="1398357" cy="13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9C3B3A-A636-3646-8261-82DC075C0930}"/>
              </a:ext>
            </a:extLst>
          </p:cNvPr>
          <p:cNvCxnSpPr>
            <a:cxnSpLocks/>
          </p:cNvCxnSpPr>
          <p:nvPr/>
        </p:nvCxnSpPr>
        <p:spPr>
          <a:xfrm>
            <a:off x="6785145" y="1460796"/>
            <a:ext cx="0" cy="4067513"/>
          </a:xfrm>
          <a:prstGeom prst="line">
            <a:avLst/>
          </a:prstGeom>
          <a:ln w="63500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C9805E-29F2-4604-936D-1581B89C4E42}"/>
              </a:ext>
            </a:extLst>
          </p:cNvPr>
          <p:cNvGrpSpPr/>
          <p:nvPr/>
        </p:nvGrpSpPr>
        <p:grpSpPr>
          <a:xfrm>
            <a:off x="1439852" y="102199"/>
            <a:ext cx="10436602" cy="895007"/>
            <a:chOff x="1439852" y="227244"/>
            <a:chExt cx="10436602" cy="89500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F83DD41-AB12-7F46-A945-E5B472348261}"/>
                </a:ext>
              </a:extLst>
            </p:cNvPr>
            <p:cNvSpPr/>
            <p:nvPr/>
          </p:nvSpPr>
          <p:spPr>
            <a:xfrm>
              <a:off x="143985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B9DAB-11A2-6E4A-8BE4-F2BC4CB4B667}"/>
                </a:ext>
              </a:extLst>
            </p:cNvPr>
            <p:cNvSpPr/>
            <p:nvPr/>
          </p:nvSpPr>
          <p:spPr>
            <a:xfrm>
              <a:off x="1748342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A70DB540-A40B-D046-A960-1AEB27EB4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343" y="581113"/>
              <a:ext cx="202565" cy="203767"/>
            </a:xfrm>
            <a:custGeom>
              <a:avLst/>
              <a:gdLst>
                <a:gd name="T0" fmla="*/ 38 w 185"/>
                <a:gd name="T1" fmla="*/ 51 h 186"/>
                <a:gd name="T2" fmla="*/ 88 w 185"/>
                <a:gd name="T3" fmla="*/ 51 h 186"/>
                <a:gd name="T4" fmla="*/ 92 w 185"/>
                <a:gd name="T5" fmla="*/ 46 h 186"/>
                <a:gd name="T6" fmla="*/ 88 w 185"/>
                <a:gd name="T7" fmla="*/ 42 h 186"/>
                <a:gd name="T8" fmla="*/ 38 w 185"/>
                <a:gd name="T9" fmla="*/ 42 h 186"/>
                <a:gd name="T10" fmla="*/ 33 w 185"/>
                <a:gd name="T11" fmla="*/ 46 h 186"/>
                <a:gd name="T12" fmla="*/ 38 w 185"/>
                <a:gd name="T13" fmla="*/ 51 h 186"/>
                <a:gd name="T14" fmla="*/ 38 w 185"/>
                <a:gd name="T15" fmla="*/ 76 h 186"/>
                <a:gd name="T16" fmla="*/ 147 w 185"/>
                <a:gd name="T17" fmla="*/ 76 h 186"/>
                <a:gd name="T18" fmla="*/ 151 w 185"/>
                <a:gd name="T19" fmla="*/ 72 h 186"/>
                <a:gd name="T20" fmla="*/ 147 w 185"/>
                <a:gd name="T21" fmla="*/ 67 h 186"/>
                <a:gd name="T22" fmla="*/ 38 w 185"/>
                <a:gd name="T23" fmla="*/ 67 h 186"/>
                <a:gd name="T24" fmla="*/ 33 w 185"/>
                <a:gd name="T25" fmla="*/ 72 h 186"/>
                <a:gd name="T26" fmla="*/ 38 w 185"/>
                <a:gd name="T27" fmla="*/ 76 h 186"/>
                <a:gd name="T28" fmla="*/ 177 w 185"/>
                <a:gd name="T29" fmla="*/ 0 h 186"/>
                <a:gd name="T30" fmla="*/ 8 w 185"/>
                <a:gd name="T31" fmla="*/ 0 h 186"/>
                <a:gd name="T32" fmla="*/ 0 w 185"/>
                <a:gd name="T33" fmla="*/ 8 h 186"/>
                <a:gd name="T34" fmla="*/ 0 w 185"/>
                <a:gd name="T35" fmla="*/ 143 h 186"/>
                <a:gd name="T36" fmla="*/ 33 w 185"/>
                <a:gd name="T37" fmla="*/ 177 h 186"/>
                <a:gd name="T38" fmla="*/ 42 w 185"/>
                <a:gd name="T39" fmla="*/ 186 h 186"/>
                <a:gd name="T40" fmla="*/ 177 w 185"/>
                <a:gd name="T41" fmla="*/ 186 h 186"/>
                <a:gd name="T42" fmla="*/ 185 w 185"/>
                <a:gd name="T43" fmla="*/ 177 h 186"/>
                <a:gd name="T44" fmla="*/ 185 w 185"/>
                <a:gd name="T45" fmla="*/ 8 h 186"/>
                <a:gd name="T46" fmla="*/ 177 w 185"/>
                <a:gd name="T47" fmla="*/ 0 h 186"/>
                <a:gd name="T48" fmla="*/ 42 w 185"/>
                <a:gd name="T49" fmla="*/ 173 h 186"/>
                <a:gd name="T50" fmla="*/ 12 w 185"/>
                <a:gd name="T51" fmla="*/ 143 h 186"/>
                <a:gd name="T52" fmla="*/ 42 w 185"/>
                <a:gd name="T53" fmla="*/ 143 h 186"/>
                <a:gd name="T54" fmla="*/ 42 w 185"/>
                <a:gd name="T55" fmla="*/ 173 h 186"/>
                <a:gd name="T56" fmla="*/ 177 w 185"/>
                <a:gd name="T57" fmla="*/ 177 h 186"/>
                <a:gd name="T58" fmla="*/ 50 w 185"/>
                <a:gd name="T59" fmla="*/ 177 h 186"/>
                <a:gd name="T60" fmla="*/ 50 w 185"/>
                <a:gd name="T61" fmla="*/ 139 h 186"/>
                <a:gd name="T62" fmla="*/ 46 w 185"/>
                <a:gd name="T63" fmla="*/ 135 h 186"/>
                <a:gd name="T64" fmla="*/ 8 w 185"/>
                <a:gd name="T65" fmla="*/ 135 h 186"/>
                <a:gd name="T66" fmla="*/ 8 w 185"/>
                <a:gd name="T67" fmla="*/ 8 h 186"/>
                <a:gd name="T68" fmla="*/ 177 w 185"/>
                <a:gd name="T69" fmla="*/ 8 h 186"/>
                <a:gd name="T70" fmla="*/ 177 w 185"/>
                <a:gd name="T71" fmla="*/ 177 h 186"/>
                <a:gd name="T72" fmla="*/ 38 w 185"/>
                <a:gd name="T73" fmla="*/ 101 h 186"/>
                <a:gd name="T74" fmla="*/ 122 w 185"/>
                <a:gd name="T75" fmla="*/ 101 h 186"/>
                <a:gd name="T76" fmla="*/ 126 w 185"/>
                <a:gd name="T77" fmla="*/ 97 h 186"/>
                <a:gd name="T78" fmla="*/ 122 w 185"/>
                <a:gd name="T79" fmla="*/ 93 h 186"/>
                <a:gd name="T80" fmla="*/ 38 w 185"/>
                <a:gd name="T81" fmla="*/ 93 h 186"/>
                <a:gd name="T82" fmla="*/ 33 w 185"/>
                <a:gd name="T83" fmla="*/ 97 h 186"/>
                <a:gd name="T84" fmla="*/ 38 w 185"/>
                <a:gd name="T85" fmla="*/ 10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186">
                  <a:moveTo>
                    <a:pt x="38" y="51"/>
                  </a:moveTo>
                  <a:cubicBezTo>
                    <a:pt x="88" y="51"/>
                    <a:pt x="88" y="51"/>
                    <a:pt x="88" y="51"/>
                  </a:cubicBezTo>
                  <a:cubicBezTo>
                    <a:pt x="90" y="51"/>
                    <a:pt x="92" y="49"/>
                    <a:pt x="92" y="46"/>
                  </a:cubicBezTo>
                  <a:cubicBezTo>
                    <a:pt x="92" y="44"/>
                    <a:pt x="90" y="42"/>
                    <a:pt x="8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42"/>
                    <a:pt x="33" y="44"/>
                    <a:pt x="33" y="46"/>
                  </a:cubicBezTo>
                  <a:cubicBezTo>
                    <a:pt x="33" y="49"/>
                    <a:pt x="35" y="51"/>
                    <a:pt x="38" y="51"/>
                  </a:cubicBezTo>
                  <a:close/>
                  <a:moveTo>
                    <a:pt x="38" y="76"/>
                  </a:moveTo>
                  <a:cubicBezTo>
                    <a:pt x="147" y="76"/>
                    <a:pt x="147" y="76"/>
                    <a:pt x="147" y="76"/>
                  </a:cubicBezTo>
                  <a:cubicBezTo>
                    <a:pt x="150" y="76"/>
                    <a:pt x="151" y="74"/>
                    <a:pt x="151" y="72"/>
                  </a:cubicBezTo>
                  <a:cubicBezTo>
                    <a:pt x="151" y="69"/>
                    <a:pt x="150" y="67"/>
                    <a:pt x="147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5" y="67"/>
                    <a:pt x="33" y="69"/>
                    <a:pt x="33" y="72"/>
                  </a:cubicBezTo>
                  <a:cubicBezTo>
                    <a:pt x="33" y="74"/>
                    <a:pt x="35" y="76"/>
                    <a:pt x="38" y="76"/>
                  </a:cubicBezTo>
                  <a:close/>
                  <a:moveTo>
                    <a:pt x="1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1" y="186"/>
                    <a:pt x="185" y="182"/>
                    <a:pt x="185" y="177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5" y="4"/>
                    <a:pt x="181" y="0"/>
                    <a:pt x="177" y="0"/>
                  </a:cubicBezTo>
                  <a:close/>
                  <a:moveTo>
                    <a:pt x="42" y="173"/>
                  </a:moveTo>
                  <a:cubicBezTo>
                    <a:pt x="12" y="143"/>
                    <a:pt x="12" y="143"/>
                    <a:pt x="12" y="143"/>
                  </a:cubicBezTo>
                  <a:cubicBezTo>
                    <a:pt x="42" y="143"/>
                    <a:pt x="42" y="143"/>
                    <a:pt x="42" y="143"/>
                  </a:cubicBezTo>
                  <a:lnTo>
                    <a:pt x="42" y="173"/>
                  </a:lnTo>
                  <a:close/>
                  <a:moveTo>
                    <a:pt x="177" y="177"/>
                  </a:moveTo>
                  <a:cubicBezTo>
                    <a:pt x="50" y="177"/>
                    <a:pt x="50" y="177"/>
                    <a:pt x="50" y="177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37"/>
                    <a:pt x="48" y="135"/>
                    <a:pt x="46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7" y="8"/>
                    <a:pt x="177" y="8"/>
                    <a:pt x="177" y="8"/>
                  </a:cubicBezTo>
                  <a:lnTo>
                    <a:pt x="177" y="177"/>
                  </a:lnTo>
                  <a:close/>
                  <a:moveTo>
                    <a:pt x="38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4" y="101"/>
                    <a:pt x="126" y="99"/>
                    <a:pt x="126" y="97"/>
                  </a:cubicBezTo>
                  <a:cubicBezTo>
                    <a:pt x="126" y="95"/>
                    <a:pt x="124" y="93"/>
                    <a:pt x="122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3"/>
                    <a:pt x="33" y="95"/>
                    <a:pt x="33" y="97"/>
                  </a:cubicBezTo>
                  <a:cubicBezTo>
                    <a:pt x="33" y="99"/>
                    <a:pt x="35" y="101"/>
                    <a:pt x="38" y="101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190DFD2-4E37-E045-82FE-570959122C38}"/>
                </a:ext>
              </a:extLst>
            </p:cNvPr>
            <p:cNvSpPr/>
            <p:nvPr/>
          </p:nvSpPr>
          <p:spPr>
            <a:xfrm>
              <a:off x="497131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B3E7E-5EF9-6344-98A9-82ABFAC8916E}"/>
                </a:ext>
              </a:extLst>
            </p:cNvPr>
            <p:cNvSpPr/>
            <p:nvPr/>
          </p:nvSpPr>
          <p:spPr>
            <a:xfrm>
              <a:off x="527980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44908945-2061-564F-BF0D-21091701D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852" y="555100"/>
              <a:ext cx="255222" cy="254467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" name="Rectangle: Rounded Corners 31">
              <a:extLst>
                <a:ext uri="{FF2B5EF4-FFF2-40B4-BE49-F238E27FC236}">
                  <a16:creationId xmlns:a16="http://schemas.microsoft.com/office/drawing/2014/main" id="{9191CBF1-6BE1-D24B-A075-BEB3163DC1FA}"/>
                </a:ext>
              </a:extLst>
            </p:cNvPr>
            <p:cNvSpPr/>
            <p:nvPr/>
          </p:nvSpPr>
          <p:spPr>
            <a:xfrm>
              <a:off x="8502772" y="227244"/>
              <a:ext cx="3373682" cy="895007"/>
            </a:xfrm>
            <a:prstGeom prst="roundRect">
              <a:avLst>
                <a:gd name="adj" fmla="val 5838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0ECDD2-7F2E-8546-8524-A6B606E840F2}"/>
                </a:ext>
              </a:extLst>
            </p:cNvPr>
            <p:cNvSpPr/>
            <p:nvPr/>
          </p:nvSpPr>
          <p:spPr>
            <a:xfrm>
              <a:off x="8811261" y="404778"/>
              <a:ext cx="539938" cy="539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6" name="Freeform 484">
              <a:extLst>
                <a:ext uri="{FF2B5EF4-FFF2-40B4-BE49-F238E27FC236}">
                  <a16:creationId xmlns:a16="http://schemas.microsoft.com/office/drawing/2014/main" id="{A164EC5F-11E6-504C-A6AE-5272B184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3753" y="581113"/>
              <a:ext cx="189667" cy="189667"/>
            </a:xfrm>
            <a:custGeom>
              <a:avLst/>
              <a:gdLst>
                <a:gd name="T0" fmla="*/ 9 w 186"/>
                <a:gd name="T1" fmla="*/ 84 h 186"/>
                <a:gd name="T2" fmla="*/ 127 w 186"/>
                <a:gd name="T3" fmla="*/ 84 h 186"/>
                <a:gd name="T4" fmla="*/ 135 w 186"/>
                <a:gd name="T5" fmla="*/ 76 h 186"/>
                <a:gd name="T6" fmla="*/ 135 w 186"/>
                <a:gd name="T7" fmla="*/ 59 h 186"/>
                <a:gd name="T8" fmla="*/ 127 w 186"/>
                <a:gd name="T9" fmla="*/ 51 h 186"/>
                <a:gd name="T10" fmla="*/ 9 w 186"/>
                <a:gd name="T11" fmla="*/ 51 h 186"/>
                <a:gd name="T12" fmla="*/ 0 w 186"/>
                <a:gd name="T13" fmla="*/ 59 h 186"/>
                <a:gd name="T14" fmla="*/ 0 w 186"/>
                <a:gd name="T15" fmla="*/ 76 h 186"/>
                <a:gd name="T16" fmla="*/ 9 w 186"/>
                <a:gd name="T17" fmla="*/ 84 h 186"/>
                <a:gd name="T18" fmla="*/ 9 w 186"/>
                <a:gd name="T19" fmla="*/ 59 h 186"/>
                <a:gd name="T20" fmla="*/ 127 w 186"/>
                <a:gd name="T21" fmla="*/ 59 h 186"/>
                <a:gd name="T22" fmla="*/ 127 w 186"/>
                <a:gd name="T23" fmla="*/ 76 h 186"/>
                <a:gd name="T24" fmla="*/ 9 w 186"/>
                <a:gd name="T25" fmla="*/ 76 h 186"/>
                <a:gd name="T26" fmla="*/ 9 w 186"/>
                <a:gd name="T27" fmla="*/ 59 h 186"/>
                <a:gd name="T28" fmla="*/ 177 w 186"/>
                <a:gd name="T29" fmla="*/ 0 h 186"/>
                <a:gd name="T30" fmla="*/ 9 w 186"/>
                <a:gd name="T31" fmla="*/ 0 h 186"/>
                <a:gd name="T32" fmla="*/ 0 w 186"/>
                <a:gd name="T33" fmla="*/ 9 h 186"/>
                <a:gd name="T34" fmla="*/ 0 w 186"/>
                <a:gd name="T35" fmla="*/ 25 h 186"/>
                <a:gd name="T36" fmla="*/ 9 w 186"/>
                <a:gd name="T37" fmla="*/ 34 h 186"/>
                <a:gd name="T38" fmla="*/ 177 w 186"/>
                <a:gd name="T39" fmla="*/ 34 h 186"/>
                <a:gd name="T40" fmla="*/ 186 w 186"/>
                <a:gd name="T41" fmla="*/ 25 h 186"/>
                <a:gd name="T42" fmla="*/ 186 w 186"/>
                <a:gd name="T43" fmla="*/ 9 h 186"/>
                <a:gd name="T44" fmla="*/ 177 w 186"/>
                <a:gd name="T45" fmla="*/ 0 h 186"/>
                <a:gd name="T46" fmla="*/ 177 w 186"/>
                <a:gd name="T47" fmla="*/ 25 h 186"/>
                <a:gd name="T48" fmla="*/ 9 w 186"/>
                <a:gd name="T49" fmla="*/ 25 h 186"/>
                <a:gd name="T50" fmla="*/ 9 w 186"/>
                <a:gd name="T51" fmla="*/ 9 h 186"/>
                <a:gd name="T52" fmla="*/ 177 w 186"/>
                <a:gd name="T53" fmla="*/ 9 h 186"/>
                <a:gd name="T54" fmla="*/ 177 w 186"/>
                <a:gd name="T55" fmla="*/ 25 h 186"/>
                <a:gd name="T56" fmla="*/ 177 w 186"/>
                <a:gd name="T57" fmla="*/ 101 h 186"/>
                <a:gd name="T58" fmla="*/ 9 w 186"/>
                <a:gd name="T59" fmla="*/ 101 h 186"/>
                <a:gd name="T60" fmla="*/ 0 w 186"/>
                <a:gd name="T61" fmla="*/ 110 h 186"/>
                <a:gd name="T62" fmla="*/ 0 w 186"/>
                <a:gd name="T63" fmla="*/ 127 h 186"/>
                <a:gd name="T64" fmla="*/ 9 w 186"/>
                <a:gd name="T65" fmla="*/ 135 h 186"/>
                <a:gd name="T66" fmla="*/ 177 w 186"/>
                <a:gd name="T67" fmla="*/ 135 h 186"/>
                <a:gd name="T68" fmla="*/ 186 w 186"/>
                <a:gd name="T69" fmla="*/ 127 h 186"/>
                <a:gd name="T70" fmla="*/ 186 w 186"/>
                <a:gd name="T71" fmla="*/ 110 h 186"/>
                <a:gd name="T72" fmla="*/ 177 w 186"/>
                <a:gd name="T73" fmla="*/ 101 h 186"/>
                <a:gd name="T74" fmla="*/ 177 w 186"/>
                <a:gd name="T75" fmla="*/ 127 h 186"/>
                <a:gd name="T76" fmla="*/ 9 w 186"/>
                <a:gd name="T77" fmla="*/ 127 h 186"/>
                <a:gd name="T78" fmla="*/ 9 w 186"/>
                <a:gd name="T79" fmla="*/ 110 h 186"/>
                <a:gd name="T80" fmla="*/ 177 w 186"/>
                <a:gd name="T81" fmla="*/ 110 h 186"/>
                <a:gd name="T82" fmla="*/ 177 w 186"/>
                <a:gd name="T83" fmla="*/ 127 h 186"/>
                <a:gd name="T84" fmla="*/ 127 w 186"/>
                <a:gd name="T85" fmla="*/ 152 h 186"/>
                <a:gd name="T86" fmla="*/ 9 w 186"/>
                <a:gd name="T87" fmla="*/ 152 h 186"/>
                <a:gd name="T88" fmla="*/ 0 w 186"/>
                <a:gd name="T89" fmla="*/ 160 h 186"/>
                <a:gd name="T90" fmla="*/ 0 w 186"/>
                <a:gd name="T91" fmla="*/ 177 h 186"/>
                <a:gd name="T92" fmla="*/ 9 w 186"/>
                <a:gd name="T93" fmla="*/ 186 h 186"/>
                <a:gd name="T94" fmla="*/ 127 w 186"/>
                <a:gd name="T95" fmla="*/ 186 h 186"/>
                <a:gd name="T96" fmla="*/ 135 w 186"/>
                <a:gd name="T97" fmla="*/ 177 h 186"/>
                <a:gd name="T98" fmla="*/ 135 w 186"/>
                <a:gd name="T99" fmla="*/ 160 h 186"/>
                <a:gd name="T100" fmla="*/ 127 w 186"/>
                <a:gd name="T101" fmla="*/ 152 h 186"/>
                <a:gd name="T102" fmla="*/ 127 w 186"/>
                <a:gd name="T103" fmla="*/ 177 h 186"/>
                <a:gd name="T104" fmla="*/ 9 w 186"/>
                <a:gd name="T105" fmla="*/ 177 h 186"/>
                <a:gd name="T106" fmla="*/ 9 w 186"/>
                <a:gd name="T107" fmla="*/ 160 h 186"/>
                <a:gd name="T108" fmla="*/ 127 w 186"/>
                <a:gd name="T109" fmla="*/ 160 h 186"/>
                <a:gd name="T110" fmla="*/ 127 w 186"/>
                <a:gd name="T111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86">
                  <a:moveTo>
                    <a:pt x="9" y="84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5" y="81"/>
                    <a:pt x="135" y="76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5"/>
                    <a:pt x="131" y="51"/>
                    <a:pt x="127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5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9" y="84"/>
                  </a:cubicBezTo>
                  <a:close/>
                  <a:moveTo>
                    <a:pt x="9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59"/>
                  </a:lnTo>
                  <a:close/>
                  <a:moveTo>
                    <a:pt x="17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2" y="34"/>
                    <a:pt x="186" y="30"/>
                    <a:pt x="186" y="25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4"/>
                    <a:pt x="182" y="0"/>
                    <a:pt x="177" y="0"/>
                  </a:cubicBezTo>
                  <a:close/>
                  <a:moveTo>
                    <a:pt x="177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77" y="9"/>
                    <a:pt x="177" y="9"/>
                    <a:pt x="177" y="9"/>
                  </a:cubicBezTo>
                  <a:lnTo>
                    <a:pt x="177" y="25"/>
                  </a:lnTo>
                  <a:close/>
                  <a:moveTo>
                    <a:pt x="177" y="101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4" y="101"/>
                    <a:pt x="0" y="105"/>
                    <a:pt x="0" y="11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7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5"/>
                    <a:pt x="182" y="101"/>
                    <a:pt x="177" y="101"/>
                  </a:cubicBezTo>
                  <a:close/>
                  <a:moveTo>
                    <a:pt x="177" y="127"/>
                  </a:moveTo>
                  <a:cubicBezTo>
                    <a:pt x="9" y="127"/>
                    <a:pt x="9" y="127"/>
                    <a:pt x="9" y="127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77" y="110"/>
                    <a:pt x="177" y="110"/>
                    <a:pt x="177" y="110"/>
                  </a:cubicBezTo>
                  <a:lnTo>
                    <a:pt x="177" y="127"/>
                  </a:lnTo>
                  <a:close/>
                  <a:moveTo>
                    <a:pt x="127" y="152"/>
                  </a:moveTo>
                  <a:cubicBezTo>
                    <a:pt x="9" y="152"/>
                    <a:pt x="9" y="152"/>
                    <a:pt x="9" y="152"/>
                  </a:cubicBezTo>
                  <a:cubicBezTo>
                    <a:pt x="4" y="152"/>
                    <a:pt x="0" y="156"/>
                    <a:pt x="0" y="16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2"/>
                    <a:pt x="4" y="186"/>
                    <a:pt x="9" y="186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6"/>
                    <a:pt x="135" y="182"/>
                    <a:pt x="135" y="177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5" y="156"/>
                    <a:pt x="131" y="152"/>
                    <a:pt x="127" y="152"/>
                  </a:cubicBezTo>
                  <a:close/>
                  <a:moveTo>
                    <a:pt x="127" y="177"/>
                  </a:moveTo>
                  <a:cubicBezTo>
                    <a:pt x="9" y="177"/>
                    <a:pt x="9" y="177"/>
                    <a:pt x="9" y="17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127" y="160"/>
                    <a:pt x="127" y="160"/>
                    <a:pt x="127" y="160"/>
                  </a:cubicBezTo>
                  <a:lnTo>
                    <a:pt x="127" y="177"/>
                  </a:lnTo>
                  <a:close/>
                </a:path>
              </a:pathLst>
            </a:custGeom>
            <a:solidFill>
              <a:srgbClr val="ADAAAB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6D93F3-7A3D-4A53-AB6B-B607354E9FF6}"/>
              </a:ext>
            </a:extLst>
          </p:cNvPr>
          <p:cNvGrpSpPr/>
          <p:nvPr/>
        </p:nvGrpSpPr>
        <p:grpSpPr>
          <a:xfrm>
            <a:off x="976920" y="4104875"/>
            <a:ext cx="5299076" cy="2568072"/>
            <a:chOff x="1156672" y="4104875"/>
            <a:chExt cx="5299076" cy="2568072"/>
          </a:xfrm>
        </p:grpSpPr>
        <p:sp>
          <p:nvSpPr>
            <p:cNvPr id="198" name="Rectangle: Rounded Corners 45">
              <a:extLst>
                <a:ext uri="{FF2B5EF4-FFF2-40B4-BE49-F238E27FC236}">
                  <a16:creationId xmlns:a16="http://schemas.microsoft.com/office/drawing/2014/main" id="{B930284B-2922-4266-ACEB-CE87C7CBDD72}"/>
                </a:ext>
              </a:extLst>
            </p:cNvPr>
            <p:cNvSpPr/>
            <p:nvPr/>
          </p:nvSpPr>
          <p:spPr>
            <a:xfrm>
              <a:off x="1156672" y="4110715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9" name="Group 1">
              <a:extLst>
                <a:ext uri="{FF2B5EF4-FFF2-40B4-BE49-F238E27FC236}">
                  <a16:creationId xmlns:a16="http://schemas.microsoft.com/office/drawing/2014/main" id="{D9509283-DA5F-4329-8367-E8B1D1B1C4C8}"/>
                </a:ext>
              </a:extLst>
            </p:cNvPr>
            <p:cNvGrpSpPr/>
            <p:nvPr/>
          </p:nvGrpSpPr>
          <p:grpSpPr>
            <a:xfrm>
              <a:off x="1156672" y="4104875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0" name="Rectangle: Rounded Corners 45">
                <a:extLst>
                  <a:ext uri="{FF2B5EF4-FFF2-40B4-BE49-F238E27FC236}">
                    <a16:creationId xmlns:a16="http://schemas.microsoft.com/office/drawing/2014/main" id="{EA875CFA-9B67-4B0D-A99A-489A5A0754B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4">
                <a:extLst>
                  <a:ext uri="{FF2B5EF4-FFF2-40B4-BE49-F238E27FC236}">
                    <a16:creationId xmlns:a16="http://schemas.microsoft.com/office/drawing/2014/main" id="{F240494E-090E-430F-A549-B1366555E6DA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E8C28E-6D82-4A49-9E5C-F3D661D03B3A}"/>
              </a:ext>
            </a:extLst>
          </p:cNvPr>
          <p:cNvGrpSpPr/>
          <p:nvPr/>
        </p:nvGrpSpPr>
        <p:grpSpPr>
          <a:xfrm>
            <a:off x="6560967" y="4104076"/>
            <a:ext cx="5299076" cy="2568072"/>
            <a:chOff x="6560967" y="4104076"/>
            <a:chExt cx="5299076" cy="2568072"/>
          </a:xfrm>
        </p:grpSpPr>
        <p:sp>
          <p:nvSpPr>
            <p:cNvPr id="203" name="Rectangle: Rounded Corners 45">
              <a:extLst>
                <a:ext uri="{FF2B5EF4-FFF2-40B4-BE49-F238E27FC236}">
                  <a16:creationId xmlns:a16="http://schemas.microsoft.com/office/drawing/2014/main" id="{4438CE06-1746-4D2C-BA43-B8DFE1027479}"/>
                </a:ext>
              </a:extLst>
            </p:cNvPr>
            <p:cNvSpPr/>
            <p:nvPr/>
          </p:nvSpPr>
          <p:spPr>
            <a:xfrm>
              <a:off x="6560967" y="4109916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4" name="Group 1">
              <a:extLst>
                <a:ext uri="{FF2B5EF4-FFF2-40B4-BE49-F238E27FC236}">
                  <a16:creationId xmlns:a16="http://schemas.microsoft.com/office/drawing/2014/main" id="{9651F9FA-A23A-4D46-9CC5-21085FE90EDF}"/>
                </a:ext>
              </a:extLst>
            </p:cNvPr>
            <p:cNvGrpSpPr/>
            <p:nvPr/>
          </p:nvGrpSpPr>
          <p:grpSpPr>
            <a:xfrm>
              <a:off x="6560967" y="4104076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05" name="Rectangle: Rounded Corners 45">
                <a:extLst>
                  <a:ext uri="{FF2B5EF4-FFF2-40B4-BE49-F238E27FC236}">
                    <a16:creationId xmlns:a16="http://schemas.microsoft.com/office/drawing/2014/main" id="{C512843D-72EC-4F3F-B6F4-4E3602B1A024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4">
                <a:extLst>
                  <a:ext uri="{FF2B5EF4-FFF2-40B4-BE49-F238E27FC236}">
                    <a16:creationId xmlns:a16="http://schemas.microsoft.com/office/drawing/2014/main" id="{57595CD5-623E-43D6-94B1-D95B6C8A7700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93F518-F758-4190-9DF7-9E7CF8209FCF}"/>
              </a:ext>
            </a:extLst>
          </p:cNvPr>
          <p:cNvGrpSpPr/>
          <p:nvPr/>
        </p:nvGrpSpPr>
        <p:grpSpPr>
          <a:xfrm>
            <a:off x="44386" y="1589225"/>
            <a:ext cx="612223" cy="4789961"/>
            <a:chOff x="44386" y="1425107"/>
            <a:chExt cx="612223" cy="4789961"/>
          </a:xfrm>
        </p:grpSpPr>
        <p:sp>
          <p:nvSpPr>
            <p:cNvPr id="135" name="Rectangle: Rounded Corners 38">
              <a:extLst>
                <a:ext uri="{FF2B5EF4-FFF2-40B4-BE49-F238E27FC236}">
                  <a16:creationId xmlns:a16="http://schemas.microsoft.com/office/drawing/2014/main" id="{59BC08BB-82F5-49F2-8424-829794179B83}"/>
                </a:ext>
              </a:extLst>
            </p:cNvPr>
            <p:cNvSpPr/>
            <p:nvPr/>
          </p:nvSpPr>
          <p:spPr>
            <a:xfrm>
              <a:off x="44386" y="142510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: Rounded Corners 38">
              <a:extLst>
                <a:ext uri="{FF2B5EF4-FFF2-40B4-BE49-F238E27FC236}">
                  <a16:creationId xmlns:a16="http://schemas.microsoft.com/office/drawing/2014/main" id="{EAA34E40-3F2B-4891-8F13-77E2E4B0D385}"/>
                </a:ext>
              </a:extLst>
            </p:cNvPr>
            <p:cNvSpPr/>
            <p:nvPr/>
          </p:nvSpPr>
          <p:spPr>
            <a:xfrm>
              <a:off x="44386" y="2119477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38">
              <a:extLst>
                <a:ext uri="{FF2B5EF4-FFF2-40B4-BE49-F238E27FC236}">
                  <a16:creationId xmlns:a16="http://schemas.microsoft.com/office/drawing/2014/main" id="{4B54233B-B5F0-41BE-841E-5AE96A9A0F67}"/>
                </a:ext>
              </a:extLst>
            </p:cNvPr>
            <p:cNvSpPr/>
            <p:nvPr/>
          </p:nvSpPr>
          <p:spPr>
            <a:xfrm>
              <a:off x="44386" y="2813848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: Rounded Corners 38">
              <a:extLst>
                <a:ext uri="{FF2B5EF4-FFF2-40B4-BE49-F238E27FC236}">
                  <a16:creationId xmlns:a16="http://schemas.microsoft.com/office/drawing/2014/main" id="{4B4A0465-1F29-408C-A614-D4A6B52105EC}"/>
                </a:ext>
              </a:extLst>
            </p:cNvPr>
            <p:cNvSpPr/>
            <p:nvPr/>
          </p:nvSpPr>
          <p:spPr>
            <a:xfrm>
              <a:off x="44386" y="3508218"/>
              <a:ext cx="612223" cy="627962"/>
            </a:xfrm>
            <a:prstGeom prst="roundRect">
              <a:avLst>
                <a:gd name="adj" fmla="val 9883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: Rounded Corners 38">
              <a:extLst>
                <a:ext uri="{FF2B5EF4-FFF2-40B4-BE49-F238E27FC236}">
                  <a16:creationId xmlns:a16="http://schemas.microsoft.com/office/drawing/2014/main" id="{1C0AD5DD-1E05-40FB-9BA4-44498AC179D5}"/>
                </a:ext>
              </a:extLst>
            </p:cNvPr>
            <p:cNvSpPr/>
            <p:nvPr/>
          </p:nvSpPr>
          <p:spPr>
            <a:xfrm>
              <a:off x="44386" y="4198365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: Rounded Corners 38">
              <a:extLst>
                <a:ext uri="{FF2B5EF4-FFF2-40B4-BE49-F238E27FC236}">
                  <a16:creationId xmlns:a16="http://schemas.microsoft.com/office/drawing/2014/main" id="{66B04CB3-E52D-47DD-AF4A-06FD63AAE0B5}"/>
                </a:ext>
              </a:extLst>
            </p:cNvPr>
            <p:cNvSpPr/>
            <p:nvPr/>
          </p:nvSpPr>
          <p:spPr>
            <a:xfrm>
              <a:off x="44386" y="4892736"/>
              <a:ext cx="612223" cy="627962"/>
            </a:xfrm>
            <a:prstGeom prst="roundRect">
              <a:avLst>
                <a:gd name="adj" fmla="val 8930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: Rounded Corners 38">
              <a:extLst>
                <a:ext uri="{FF2B5EF4-FFF2-40B4-BE49-F238E27FC236}">
                  <a16:creationId xmlns:a16="http://schemas.microsoft.com/office/drawing/2014/main" id="{FE8C8929-AC17-440A-A335-A60571AA91BD}"/>
                </a:ext>
              </a:extLst>
            </p:cNvPr>
            <p:cNvSpPr/>
            <p:nvPr/>
          </p:nvSpPr>
          <p:spPr>
            <a:xfrm>
              <a:off x="44386" y="5587106"/>
              <a:ext cx="612223" cy="627962"/>
            </a:xfrm>
            <a:prstGeom prst="roundRect">
              <a:avLst>
                <a:gd name="adj" fmla="val 9882"/>
              </a:avLst>
            </a:prstGeom>
            <a:solidFill>
              <a:srgbClr val="D9DCE3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4C58AD-BC15-49C0-A6E3-DBBDB39FD5D4}"/>
              </a:ext>
            </a:extLst>
          </p:cNvPr>
          <p:cNvGrpSpPr/>
          <p:nvPr/>
        </p:nvGrpSpPr>
        <p:grpSpPr>
          <a:xfrm>
            <a:off x="234769" y="51653"/>
            <a:ext cx="956688" cy="980013"/>
            <a:chOff x="0" y="100557"/>
            <a:chExt cx="1913598" cy="19602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12" name="Oval 56">
              <a:extLst>
                <a:ext uri="{FF2B5EF4-FFF2-40B4-BE49-F238E27FC236}">
                  <a16:creationId xmlns:a16="http://schemas.microsoft.com/office/drawing/2014/main" id="{128EA479-CCF2-4225-9B4F-878C32FDEEF1}"/>
                </a:ext>
              </a:extLst>
            </p:cNvPr>
            <p:cNvSpPr/>
            <p:nvPr/>
          </p:nvSpPr>
          <p:spPr>
            <a:xfrm>
              <a:off x="0" y="100557"/>
              <a:ext cx="1913598" cy="1960252"/>
            </a:xfrm>
            <a:prstGeom prst="ellipse">
              <a:avLst/>
            </a:prstGeom>
            <a:solidFill>
              <a:srgbClr val="96A0AF"/>
            </a:solidFill>
            <a:ln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flood" dir="t"/>
            </a:scene3d>
            <a:sp3d prstMaterial="dkEdge">
              <a:bevelT w="165100" prst="coolSlant"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71117E2-6F89-4412-9A86-5FBFD2B38E59}"/>
                </a:ext>
              </a:extLst>
            </p:cNvPr>
            <p:cNvGrpSpPr/>
            <p:nvPr/>
          </p:nvGrpSpPr>
          <p:grpSpPr>
            <a:xfrm>
              <a:off x="486822" y="606150"/>
              <a:ext cx="939953" cy="962870"/>
              <a:chOff x="522439" y="878423"/>
              <a:chExt cx="939953" cy="962870"/>
            </a:xfrm>
          </p:grpSpPr>
          <p:sp>
            <p:nvSpPr>
              <p:cNvPr id="214" name="Circle: Hollow 96">
                <a:extLst>
                  <a:ext uri="{FF2B5EF4-FFF2-40B4-BE49-F238E27FC236}">
                    <a16:creationId xmlns:a16="http://schemas.microsoft.com/office/drawing/2014/main" id="{37E6512A-BE81-471B-87A6-4B57ED863512}"/>
                  </a:ext>
                </a:extLst>
              </p:cNvPr>
              <p:cNvSpPr/>
              <p:nvPr/>
            </p:nvSpPr>
            <p:spPr>
              <a:xfrm>
                <a:off x="522439" y="878423"/>
                <a:ext cx="939953" cy="962870"/>
              </a:xfrm>
              <a:prstGeom prst="donut">
                <a:avLst>
                  <a:gd name="adj" fmla="val 3871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Freeform: Shape 98">
                <a:extLst>
                  <a:ext uri="{FF2B5EF4-FFF2-40B4-BE49-F238E27FC236}">
                    <a16:creationId xmlns:a16="http://schemas.microsoft.com/office/drawing/2014/main" id="{B65316E1-15C2-4B5F-BA66-23D9E6B60241}"/>
                  </a:ext>
                </a:extLst>
              </p:cNvPr>
              <p:cNvSpPr/>
              <p:nvPr/>
            </p:nvSpPr>
            <p:spPr>
              <a:xfrm>
                <a:off x="733393" y="1083530"/>
                <a:ext cx="5366" cy="54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/>
              </a:p>
            </p:txBody>
          </p:sp>
          <p:sp>
            <p:nvSpPr>
              <p:cNvPr id="217" name="Freeform: Shape 99">
                <a:extLst>
                  <a:ext uri="{FF2B5EF4-FFF2-40B4-BE49-F238E27FC236}">
                    <a16:creationId xmlns:a16="http://schemas.microsoft.com/office/drawing/2014/main" id="{24356770-8D25-4445-B9B4-BB7DD5201A59}"/>
                  </a:ext>
                </a:extLst>
              </p:cNvPr>
              <p:cNvSpPr/>
              <p:nvPr/>
            </p:nvSpPr>
            <p:spPr>
              <a:xfrm>
                <a:off x="721201" y="1074434"/>
                <a:ext cx="493631" cy="549632"/>
              </a:xfrm>
              <a:custGeom>
                <a:avLst/>
                <a:gdLst>
                  <a:gd name="connsiteX0" fmla="*/ 782955 w 876300"/>
                  <a:gd name="connsiteY0" fmla="*/ 949643 h 952500"/>
                  <a:gd name="connsiteX1" fmla="*/ 554355 w 876300"/>
                  <a:gd name="connsiteY1" fmla="*/ 949643 h 952500"/>
                  <a:gd name="connsiteX2" fmla="*/ 540068 w 876300"/>
                  <a:gd name="connsiteY2" fmla="*/ 935355 h 952500"/>
                  <a:gd name="connsiteX3" fmla="*/ 540068 w 876300"/>
                  <a:gd name="connsiteY3" fmla="*/ 644843 h 952500"/>
                  <a:gd name="connsiteX4" fmla="*/ 340043 w 876300"/>
                  <a:gd name="connsiteY4" fmla="*/ 644843 h 952500"/>
                  <a:gd name="connsiteX5" fmla="*/ 340043 w 876300"/>
                  <a:gd name="connsiteY5" fmla="*/ 935355 h 952500"/>
                  <a:gd name="connsiteX6" fmla="*/ 325755 w 876300"/>
                  <a:gd name="connsiteY6" fmla="*/ 949643 h 952500"/>
                  <a:gd name="connsiteX7" fmla="*/ 97155 w 876300"/>
                  <a:gd name="connsiteY7" fmla="*/ 949643 h 952500"/>
                  <a:gd name="connsiteX8" fmla="*/ 82868 w 876300"/>
                  <a:gd name="connsiteY8" fmla="*/ 935355 h 952500"/>
                  <a:gd name="connsiteX9" fmla="*/ 82868 w 876300"/>
                  <a:gd name="connsiteY9" fmla="*/ 426720 h 952500"/>
                  <a:gd name="connsiteX10" fmla="*/ 97155 w 876300"/>
                  <a:gd name="connsiteY10" fmla="*/ 412433 h 952500"/>
                  <a:gd name="connsiteX11" fmla="*/ 824865 w 876300"/>
                  <a:gd name="connsiteY11" fmla="*/ 412433 h 952500"/>
                  <a:gd name="connsiteX12" fmla="*/ 452438 w 876300"/>
                  <a:gd name="connsiteY12" fmla="*/ 40958 h 952500"/>
                  <a:gd name="connsiteX13" fmla="*/ 260033 w 876300"/>
                  <a:gd name="connsiteY13" fmla="*/ 234315 h 952500"/>
                  <a:gd name="connsiteX14" fmla="*/ 244793 w 876300"/>
                  <a:gd name="connsiteY14" fmla="*/ 237173 h 952500"/>
                  <a:gd name="connsiteX15" fmla="*/ 236220 w 876300"/>
                  <a:gd name="connsiteY15" fmla="*/ 223838 h 952500"/>
                  <a:gd name="connsiteX16" fmla="*/ 236220 w 876300"/>
                  <a:gd name="connsiteY16" fmla="*/ 111443 h 952500"/>
                  <a:gd name="connsiteX17" fmla="*/ 162878 w 876300"/>
                  <a:gd name="connsiteY17" fmla="*/ 111443 h 952500"/>
                  <a:gd name="connsiteX18" fmla="*/ 162878 w 876300"/>
                  <a:gd name="connsiteY18" fmla="*/ 300038 h 952500"/>
                  <a:gd name="connsiteX19" fmla="*/ 159068 w 876300"/>
                  <a:gd name="connsiteY19" fmla="*/ 310515 h 952500"/>
                  <a:gd name="connsiteX20" fmla="*/ 31432 w 876300"/>
                  <a:gd name="connsiteY20" fmla="*/ 437198 h 952500"/>
                  <a:gd name="connsiteX21" fmla="*/ 11430 w 876300"/>
                  <a:gd name="connsiteY21" fmla="*/ 437198 h 952500"/>
                  <a:gd name="connsiteX22" fmla="*/ 11430 w 876300"/>
                  <a:gd name="connsiteY22" fmla="*/ 417195 h 952500"/>
                  <a:gd name="connsiteX23" fmla="*/ 134303 w 876300"/>
                  <a:gd name="connsiteY23" fmla="*/ 294323 h 952500"/>
                  <a:gd name="connsiteX24" fmla="*/ 134303 w 876300"/>
                  <a:gd name="connsiteY24" fmla="*/ 97155 h 952500"/>
                  <a:gd name="connsiteX25" fmla="*/ 148590 w 876300"/>
                  <a:gd name="connsiteY25" fmla="*/ 82868 h 952500"/>
                  <a:gd name="connsiteX26" fmla="*/ 249555 w 876300"/>
                  <a:gd name="connsiteY26" fmla="*/ 82868 h 952500"/>
                  <a:gd name="connsiteX27" fmla="*/ 263843 w 876300"/>
                  <a:gd name="connsiteY27" fmla="*/ 97155 h 952500"/>
                  <a:gd name="connsiteX28" fmla="*/ 263843 w 876300"/>
                  <a:gd name="connsiteY28" fmla="*/ 189548 h 952500"/>
                  <a:gd name="connsiteX29" fmla="*/ 441960 w 876300"/>
                  <a:gd name="connsiteY29" fmla="*/ 11430 h 952500"/>
                  <a:gd name="connsiteX30" fmla="*/ 461963 w 876300"/>
                  <a:gd name="connsiteY30" fmla="*/ 11430 h 952500"/>
                  <a:gd name="connsiteX31" fmla="*/ 868680 w 876300"/>
                  <a:gd name="connsiteY31" fmla="*/ 417195 h 952500"/>
                  <a:gd name="connsiteX32" fmla="*/ 871538 w 876300"/>
                  <a:gd name="connsiteY32" fmla="*/ 432435 h 952500"/>
                  <a:gd name="connsiteX33" fmla="*/ 858203 w 876300"/>
                  <a:gd name="connsiteY33" fmla="*/ 441008 h 952500"/>
                  <a:gd name="connsiteX34" fmla="*/ 111443 w 876300"/>
                  <a:gd name="connsiteY34" fmla="*/ 441008 h 952500"/>
                  <a:gd name="connsiteX35" fmla="*/ 111443 w 876300"/>
                  <a:gd name="connsiteY35" fmla="*/ 920115 h 952500"/>
                  <a:gd name="connsiteX36" fmla="*/ 311468 w 876300"/>
                  <a:gd name="connsiteY36" fmla="*/ 920115 h 952500"/>
                  <a:gd name="connsiteX37" fmla="*/ 311468 w 876300"/>
                  <a:gd name="connsiteY37" fmla="*/ 630555 h 952500"/>
                  <a:gd name="connsiteX38" fmla="*/ 325755 w 876300"/>
                  <a:gd name="connsiteY38" fmla="*/ 616268 h 952500"/>
                  <a:gd name="connsiteX39" fmla="*/ 554355 w 876300"/>
                  <a:gd name="connsiteY39" fmla="*/ 616268 h 952500"/>
                  <a:gd name="connsiteX40" fmla="*/ 568643 w 876300"/>
                  <a:gd name="connsiteY40" fmla="*/ 630555 h 952500"/>
                  <a:gd name="connsiteX41" fmla="*/ 568643 w 876300"/>
                  <a:gd name="connsiteY41" fmla="*/ 921068 h 952500"/>
                  <a:gd name="connsiteX42" fmla="*/ 768668 w 876300"/>
                  <a:gd name="connsiteY42" fmla="*/ 921068 h 952500"/>
                  <a:gd name="connsiteX43" fmla="*/ 768668 w 876300"/>
                  <a:gd name="connsiteY43" fmla="*/ 478155 h 952500"/>
                  <a:gd name="connsiteX44" fmla="*/ 782955 w 876300"/>
                  <a:gd name="connsiteY44" fmla="*/ 463868 h 952500"/>
                  <a:gd name="connsiteX45" fmla="*/ 797243 w 876300"/>
                  <a:gd name="connsiteY45" fmla="*/ 478155 h 952500"/>
                  <a:gd name="connsiteX46" fmla="*/ 797243 w 876300"/>
                  <a:gd name="connsiteY46" fmla="*/ 935355 h 952500"/>
                  <a:gd name="connsiteX47" fmla="*/ 782955 w 876300"/>
                  <a:gd name="connsiteY47" fmla="*/ 9496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76300" h="952500">
                    <a:moveTo>
                      <a:pt x="782955" y="949643"/>
                    </a:moveTo>
                    <a:lnTo>
                      <a:pt x="554355" y="949643"/>
                    </a:lnTo>
                    <a:cubicBezTo>
                      <a:pt x="546735" y="949643"/>
                      <a:pt x="540068" y="942975"/>
                      <a:pt x="540068" y="935355"/>
                    </a:cubicBezTo>
                    <a:lnTo>
                      <a:pt x="540068" y="644843"/>
                    </a:lnTo>
                    <a:lnTo>
                      <a:pt x="340043" y="644843"/>
                    </a:lnTo>
                    <a:lnTo>
                      <a:pt x="340043" y="935355"/>
                    </a:lnTo>
                    <a:cubicBezTo>
                      <a:pt x="340043" y="942975"/>
                      <a:pt x="333375" y="949643"/>
                      <a:pt x="325755" y="949643"/>
                    </a:cubicBezTo>
                    <a:lnTo>
                      <a:pt x="97155" y="949643"/>
                    </a:lnTo>
                    <a:cubicBezTo>
                      <a:pt x="89535" y="949643"/>
                      <a:pt x="82868" y="942975"/>
                      <a:pt x="82868" y="935355"/>
                    </a:cubicBezTo>
                    <a:lnTo>
                      <a:pt x="82868" y="426720"/>
                    </a:lnTo>
                    <a:cubicBezTo>
                      <a:pt x="82868" y="419100"/>
                      <a:pt x="89535" y="412433"/>
                      <a:pt x="97155" y="412433"/>
                    </a:cubicBezTo>
                    <a:lnTo>
                      <a:pt x="824865" y="412433"/>
                    </a:lnTo>
                    <a:lnTo>
                      <a:pt x="452438" y="40958"/>
                    </a:lnTo>
                    <a:lnTo>
                      <a:pt x="260033" y="234315"/>
                    </a:lnTo>
                    <a:cubicBezTo>
                      <a:pt x="256223" y="238125"/>
                      <a:pt x="249555" y="240030"/>
                      <a:pt x="244793" y="237173"/>
                    </a:cubicBezTo>
                    <a:cubicBezTo>
                      <a:pt x="239078" y="235268"/>
                      <a:pt x="236220" y="229553"/>
                      <a:pt x="236220" y="223838"/>
                    </a:cubicBezTo>
                    <a:lnTo>
                      <a:pt x="236220" y="111443"/>
                    </a:lnTo>
                    <a:lnTo>
                      <a:pt x="162878" y="111443"/>
                    </a:lnTo>
                    <a:lnTo>
                      <a:pt x="162878" y="300038"/>
                    </a:lnTo>
                    <a:cubicBezTo>
                      <a:pt x="162878" y="303848"/>
                      <a:pt x="160973" y="307658"/>
                      <a:pt x="159068" y="310515"/>
                    </a:cubicBezTo>
                    <a:lnTo>
                      <a:pt x="31432" y="437198"/>
                    </a:lnTo>
                    <a:cubicBezTo>
                      <a:pt x="25718" y="442913"/>
                      <a:pt x="17145" y="442913"/>
                      <a:pt x="11430" y="437198"/>
                    </a:cubicBezTo>
                    <a:cubicBezTo>
                      <a:pt x="5715" y="431483"/>
                      <a:pt x="5715" y="422910"/>
                      <a:pt x="11430" y="417195"/>
                    </a:cubicBezTo>
                    <a:lnTo>
                      <a:pt x="134303" y="294323"/>
                    </a:lnTo>
                    <a:lnTo>
                      <a:pt x="134303" y="97155"/>
                    </a:lnTo>
                    <a:cubicBezTo>
                      <a:pt x="134303" y="89535"/>
                      <a:pt x="140970" y="82868"/>
                      <a:pt x="148590" y="82868"/>
                    </a:cubicBezTo>
                    <a:lnTo>
                      <a:pt x="249555" y="82868"/>
                    </a:lnTo>
                    <a:cubicBezTo>
                      <a:pt x="257175" y="82868"/>
                      <a:pt x="263843" y="89535"/>
                      <a:pt x="263843" y="97155"/>
                    </a:cubicBezTo>
                    <a:lnTo>
                      <a:pt x="263843" y="189548"/>
                    </a:lnTo>
                    <a:lnTo>
                      <a:pt x="441960" y="11430"/>
                    </a:lnTo>
                    <a:cubicBezTo>
                      <a:pt x="447675" y="5715"/>
                      <a:pt x="456248" y="5715"/>
                      <a:pt x="461963" y="11430"/>
                    </a:cubicBezTo>
                    <a:lnTo>
                      <a:pt x="868680" y="417195"/>
                    </a:lnTo>
                    <a:cubicBezTo>
                      <a:pt x="872490" y="421005"/>
                      <a:pt x="874395" y="427673"/>
                      <a:pt x="871538" y="432435"/>
                    </a:cubicBezTo>
                    <a:cubicBezTo>
                      <a:pt x="869633" y="438150"/>
                      <a:pt x="863918" y="441008"/>
                      <a:pt x="858203" y="441008"/>
                    </a:cubicBezTo>
                    <a:lnTo>
                      <a:pt x="111443" y="441008"/>
                    </a:lnTo>
                    <a:lnTo>
                      <a:pt x="111443" y="920115"/>
                    </a:lnTo>
                    <a:lnTo>
                      <a:pt x="311468" y="920115"/>
                    </a:lnTo>
                    <a:lnTo>
                      <a:pt x="311468" y="630555"/>
                    </a:lnTo>
                    <a:cubicBezTo>
                      <a:pt x="311468" y="622935"/>
                      <a:pt x="318135" y="616268"/>
                      <a:pt x="325755" y="616268"/>
                    </a:cubicBezTo>
                    <a:lnTo>
                      <a:pt x="554355" y="616268"/>
                    </a:lnTo>
                    <a:cubicBezTo>
                      <a:pt x="561975" y="616268"/>
                      <a:pt x="568643" y="622935"/>
                      <a:pt x="568643" y="630555"/>
                    </a:cubicBezTo>
                    <a:lnTo>
                      <a:pt x="568643" y="921068"/>
                    </a:lnTo>
                    <a:lnTo>
                      <a:pt x="768668" y="921068"/>
                    </a:lnTo>
                    <a:lnTo>
                      <a:pt x="768668" y="478155"/>
                    </a:lnTo>
                    <a:cubicBezTo>
                      <a:pt x="768668" y="470535"/>
                      <a:pt x="775335" y="463868"/>
                      <a:pt x="782955" y="463868"/>
                    </a:cubicBezTo>
                    <a:cubicBezTo>
                      <a:pt x="790575" y="463868"/>
                      <a:pt x="797243" y="470535"/>
                      <a:pt x="797243" y="478155"/>
                    </a:cubicBezTo>
                    <a:lnTo>
                      <a:pt x="797243" y="935355"/>
                    </a:lnTo>
                    <a:cubicBezTo>
                      <a:pt x="797243" y="942975"/>
                      <a:pt x="790575" y="949643"/>
                      <a:pt x="782955" y="9496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75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9180ED-8190-4093-A27B-02512FD4DCFF}"/>
              </a:ext>
            </a:extLst>
          </p:cNvPr>
          <p:cNvGrpSpPr/>
          <p:nvPr/>
        </p:nvGrpSpPr>
        <p:grpSpPr>
          <a:xfrm>
            <a:off x="977136" y="1273223"/>
            <a:ext cx="5299076" cy="2568072"/>
            <a:chOff x="1156888" y="1359191"/>
            <a:chExt cx="5299076" cy="2568072"/>
          </a:xfrm>
        </p:grpSpPr>
        <p:sp>
          <p:nvSpPr>
            <p:cNvPr id="218" name="Rectangle: Rounded Corners 45">
              <a:extLst>
                <a:ext uri="{FF2B5EF4-FFF2-40B4-BE49-F238E27FC236}">
                  <a16:creationId xmlns:a16="http://schemas.microsoft.com/office/drawing/2014/main" id="{3BD37994-A56D-4666-8FEA-FDDA8610436A}"/>
                </a:ext>
              </a:extLst>
            </p:cNvPr>
            <p:cNvSpPr/>
            <p:nvPr/>
          </p:nvSpPr>
          <p:spPr>
            <a:xfrm>
              <a:off x="1156888" y="1365031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19" name="Group 1">
              <a:extLst>
                <a:ext uri="{FF2B5EF4-FFF2-40B4-BE49-F238E27FC236}">
                  <a16:creationId xmlns:a16="http://schemas.microsoft.com/office/drawing/2014/main" id="{CC5315DB-979D-4D47-B915-2BFD855D3A35}"/>
                </a:ext>
              </a:extLst>
            </p:cNvPr>
            <p:cNvGrpSpPr/>
            <p:nvPr/>
          </p:nvGrpSpPr>
          <p:grpSpPr>
            <a:xfrm>
              <a:off x="1156888" y="1359191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0" name="Rectangle: Rounded Corners 45">
                <a:extLst>
                  <a:ext uri="{FF2B5EF4-FFF2-40B4-BE49-F238E27FC236}">
                    <a16:creationId xmlns:a16="http://schemas.microsoft.com/office/drawing/2014/main" id="{F47CCAA2-88A3-4E47-BC83-71892631D65C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4">
                <a:extLst>
                  <a:ext uri="{FF2B5EF4-FFF2-40B4-BE49-F238E27FC236}">
                    <a16:creationId xmlns:a16="http://schemas.microsoft.com/office/drawing/2014/main" id="{B33920C7-56C3-4938-ACA3-68C600BD58D1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76A90C5-2C91-44A8-BF1C-3B5EE9C2E598}"/>
              </a:ext>
            </a:extLst>
          </p:cNvPr>
          <p:cNvGrpSpPr/>
          <p:nvPr/>
        </p:nvGrpSpPr>
        <p:grpSpPr>
          <a:xfrm>
            <a:off x="6561183" y="1272424"/>
            <a:ext cx="5299076" cy="2568072"/>
            <a:chOff x="6561183" y="1358392"/>
            <a:chExt cx="5299076" cy="2568072"/>
          </a:xfrm>
        </p:grpSpPr>
        <p:sp>
          <p:nvSpPr>
            <p:cNvPr id="222" name="Rectangle: Rounded Corners 45">
              <a:extLst>
                <a:ext uri="{FF2B5EF4-FFF2-40B4-BE49-F238E27FC236}">
                  <a16:creationId xmlns:a16="http://schemas.microsoft.com/office/drawing/2014/main" id="{22C1A9C0-83FD-403F-B040-CFC67DE5EB49}"/>
                </a:ext>
              </a:extLst>
            </p:cNvPr>
            <p:cNvSpPr/>
            <p:nvPr/>
          </p:nvSpPr>
          <p:spPr>
            <a:xfrm>
              <a:off x="6561183" y="1364232"/>
              <a:ext cx="5299076" cy="2562232"/>
            </a:xfrm>
            <a:prstGeom prst="roundRect">
              <a:avLst>
                <a:gd name="adj" fmla="val 829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/>
                </a:gs>
              </a:gsLst>
              <a:lin ang="2700000" scaled="1"/>
              <a:tileRect/>
            </a:gradFill>
            <a:ln w="19050">
              <a:solidFill>
                <a:srgbClr val="D9D9D9"/>
              </a:solidFill>
              <a:prstDash val="solid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flood" dir="t"/>
            </a:scene3d>
            <a:sp3d extrusionH="76200" prstMaterial="dkEdge">
              <a:bevelT w="165100" prst="coolSlant"/>
              <a:bevelB w="165100" prst="coolSlant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3" name="Group 1">
              <a:extLst>
                <a:ext uri="{FF2B5EF4-FFF2-40B4-BE49-F238E27FC236}">
                  <a16:creationId xmlns:a16="http://schemas.microsoft.com/office/drawing/2014/main" id="{A8FCBD28-79DC-4564-8D7F-B7CE1B876A95}"/>
                </a:ext>
              </a:extLst>
            </p:cNvPr>
            <p:cNvGrpSpPr/>
            <p:nvPr/>
          </p:nvGrpSpPr>
          <p:grpSpPr>
            <a:xfrm>
              <a:off x="6561183" y="1358392"/>
              <a:ext cx="5299076" cy="544940"/>
              <a:chOff x="1777903" y="2242311"/>
              <a:chExt cx="8280497" cy="1090006"/>
            </a:xfrm>
            <a:solidFill>
              <a:srgbClr val="D9DCE3"/>
            </a:solidFill>
            <a:scene3d>
              <a:camera prst="orthographicFront"/>
              <a:lightRig rig="flood" dir="t"/>
            </a:scene3d>
          </p:grpSpPr>
          <p:sp>
            <p:nvSpPr>
              <p:cNvPr id="224" name="Rectangle: Rounded Corners 45">
                <a:extLst>
                  <a:ext uri="{FF2B5EF4-FFF2-40B4-BE49-F238E27FC236}">
                    <a16:creationId xmlns:a16="http://schemas.microsoft.com/office/drawing/2014/main" id="{757810DA-2338-4375-A833-BAEB66EAB3E7}"/>
                  </a:ext>
                </a:extLst>
              </p:cNvPr>
              <p:cNvSpPr/>
              <p:nvPr/>
            </p:nvSpPr>
            <p:spPr>
              <a:xfrm>
                <a:off x="1777903" y="2242311"/>
                <a:ext cx="8280497" cy="1090006"/>
              </a:xfrm>
              <a:prstGeom prst="round2SameRect">
                <a:avLst>
                  <a:gd name="adj1" fmla="val 33719"/>
                  <a:gd name="adj2" fmla="val 0"/>
                </a:avLst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4">
                <a:extLst>
                  <a:ext uri="{FF2B5EF4-FFF2-40B4-BE49-F238E27FC236}">
                    <a16:creationId xmlns:a16="http://schemas.microsoft.com/office/drawing/2014/main" id="{C398A7E3-CC19-40A9-8B5C-09EADF83804C}"/>
                  </a:ext>
                </a:extLst>
              </p:cNvPr>
              <p:cNvSpPr txBox="1"/>
              <p:nvPr/>
            </p:nvSpPr>
            <p:spPr>
              <a:xfrm>
                <a:off x="2385187" y="2584190"/>
                <a:ext cx="7065928" cy="400110"/>
              </a:xfrm>
              <a:prstGeom prst="rect">
                <a:avLst/>
              </a:prstGeom>
              <a:solidFill>
                <a:srgbClr val="96A0AF"/>
              </a:solidFill>
              <a:ln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flood" dir="t"/>
              </a:scene3d>
              <a:sp3d prstMaterial="dkEdge">
                <a:bevelT w="165100" prst="coolSlant"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sz="1800" dirty="0"/>
                  <a:t>Monthly Sales Growth</a:t>
                </a: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499A6BD-B9BB-4328-86FF-BBB05BBE31CA}"/>
              </a:ext>
            </a:extLst>
          </p:cNvPr>
          <p:cNvSpPr/>
          <p:nvPr/>
        </p:nvSpPr>
        <p:spPr bwMode="auto">
          <a:xfrm rot="10800000">
            <a:off x="-11577" y="-7221"/>
            <a:ext cx="12266099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619125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0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asque PPT - Interne">
  <a:themeElements>
    <a:clrScheme name="Custom 1">
      <a:dk1>
        <a:sysClr val="windowText" lastClr="000000"/>
      </a:dk1>
      <a:lt1>
        <a:srgbClr val="FFFFFF"/>
      </a:lt1>
      <a:dk2>
        <a:srgbClr val="647082"/>
      </a:dk2>
      <a:lt2>
        <a:srgbClr val="FFFFFF"/>
      </a:lt2>
      <a:accent1>
        <a:srgbClr val="BEAF7D"/>
      </a:accent1>
      <a:accent2>
        <a:srgbClr val="DED4BC"/>
      </a:accent2>
      <a:accent3>
        <a:srgbClr val="000000"/>
      </a:accent3>
      <a:accent4>
        <a:srgbClr val="647082"/>
      </a:accent4>
      <a:accent5>
        <a:srgbClr val="96A0AF"/>
      </a:accent5>
      <a:accent6>
        <a:srgbClr val="D9DCE3"/>
      </a:accent6>
      <a:hlink>
        <a:srgbClr val="9D8B4E"/>
      </a:hlink>
      <a:folHlink>
        <a:srgbClr val="96A0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647082"/>
    </a:dk2>
    <a:lt2>
      <a:srgbClr val="FFFFFF"/>
    </a:lt2>
    <a:accent1>
      <a:srgbClr val="BEAF7D"/>
    </a:accent1>
    <a:accent2>
      <a:srgbClr val="DED4BC"/>
    </a:accent2>
    <a:accent3>
      <a:srgbClr val="000000"/>
    </a:accent3>
    <a:accent4>
      <a:srgbClr val="647082"/>
    </a:accent4>
    <a:accent5>
      <a:srgbClr val="96A0AF"/>
    </a:accent5>
    <a:accent6>
      <a:srgbClr val="D9DCE3"/>
    </a:accent6>
    <a:hlink>
      <a:srgbClr val="9D8B4E"/>
    </a:hlink>
    <a:folHlink>
      <a:srgbClr val="96A0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102</Words>
  <Application>Microsoft Office PowerPoint</Application>
  <PresentationFormat>Grand écran</PresentationFormat>
  <Paragraphs>40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Open Sans</vt:lpstr>
      <vt:lpstr>Oswald</vt:lpstr>
      <vt:lpstr>Wingdings</vt:lpstr>
      <vt:lpstr>Thème Office</vt:lpstr>
      <vt:lpstr>6_Masque PPT - Interne</vt:lpstr>
      <vt:lpstr>Storyboard Layouts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  <vt:lpstr>Thank You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Dibassi</dc:creator>
  <cp:lastModifiedBy>Mohamed Dibassi</cp:lastModifiedBy>
  <cp:revision>31</cp:revision>
  <dcterms:created xsi:type="dcterms:W3CDTF">2020-07-05T03:59:55Z</dcterms:created>
  <dcterms:modified xsi:type="dcterms:W3CDTF">2020-07-05T18:17:38Z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9a46e0-ee32-437f-ba9e-15c3ecfb123a_Enabled">
    <vt:lpwstr>True</vt:lpwstr>
  </property>
  <property fmtid="{D5CDD505-2E9C-101B-9397-08002B2CF9AE}" pid="3" name="MSIP_Label_ac9a46e0-ee32-437f-ba9e-15c3ecfb123a_SiteId">
    <vt:lpwstr>1e5c74dc-563f-4df3-a646-e5933d46f15d</vt:lpwstr>
  </property>
  <property fmtid="{D5CDD505-2E9C-101B-9397-08002B2CF9AE}" pid="4" name="MSIP_Label_ac9a46e0-ee32-437f-ba9e-15c3ecfb123a_Owner">
    <vt:lpwstr>Mohamed.DIBASSI@ainos.lu</vt:lpwstr>
  </property>
  <property fmtid="{D5CDD505-2E9C-101B-9397-08002B2CF9AE}" pid="5" name="MSIP_Label_ac9a46e0-ee32-437f-ba9e-15c3ecfb123a_SetDate">
    <vt:lpwstr>2020-07-05T14:40:31.7450348Z</vt:lpwstr>
  </property>
  <property fmtid="{D5CDD505-2E9C-101B-9397-08002B2CF9AE}" pid="6" name="MSIP_Label_ac9a46e0-ee32-437f-ba9e-15c3ecfb123a_Name">
    <vt:lpwstr>Public</vt:lpwstr>
  </property>
  <property fmtid="{D5CDD505-2E9C-101B-9397-08002B2CF9AE}" pid="7" name="MSIP_Label_ac9a46e0-ee32-437f-ba9e-15c3ecfb123a_Application">
    <vt:lpwstr>Microsoft Azure Information Protection</vt:lpwstr>
  </property>
  <property fmtid="{D5CDD505-2E9C-101B-9397-08002B2CF9AE}" pid="8" name="MSIP_Label_ac9a46e0-ee32-437f-ba9e-15c3ecfb123a_ActionId">
    <vt:lpwstr>f4ba7963-a2c3-45ae-86cd-9f8ea3a7eb0a</vt:lpwstr>
  </property>
  <property fmtid="{D5CDD505-2E9C-101B-9397-08002B2CF9AE}" pid="9" name="MSIP_Label_ac9a46e0-ee32-437f-ba9e-15c3ecfb123a_Extended_MSFT_Method">
    <vt:lpwstr>Manual</vt:lpwstr>
  </property>
  <property fmtid="{D5CDD505-2E9C-101B-9397-08002B2CF9AE}" pid="10" name="Sensitivity">
    <vt:lpwstr>Public</vt:lpwstr>
  </property>
</Properties>
</file>